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17" r:id="rId2"/>
    <p:sldMasterId id="2147483705" r:id="rId3"/>
  </p:sldMasterIdLst>
  <p:notesMasterIdLst>
    <p:notesMasterId r:id="rId35"/>
  </p:notesMasterIdLst>
  <p:handoutMasterIdLst>
    <p:handoutMasterId r:id="rId36"/>
  </p:handoutMasterIdLst>
  <p:sldIdLst>
    <p:sldId id="672" r:id="rId4"/>
    <p:sldId id="787" r:id="rId5"/>
    <p:sldId id="785" r:id="rId6"/>
    <p:sldId id="786" r:id="rId7"/>
    <p:sldId id="796" r:id="rId8"/>
    <p:sldId id="795" r:id="rId9"/>
    <p:sldId id="791" r:id="rId10"/>
    <p:sldId id="875" r:id="rId11"/>
    <p:sldId id="876" r:id="rId12"/>
    <p:sldId id="874" r:id="rId13"/>
    <p:sldId id="799" r:id="rId14"/>
    <p:sldId id="878" r:id="rId15"/>
    <p:sldId id="879" r:id="rId16"/>
    <p:sldId id="880" r:id="rId17"/>
    <p:sldId id="881" r:id="rId18"/>
    <p:sldId id="883" r:id="rId19"/>
    <p:sldId id="884" r:id="rId20"/>
    <p:sldId id="886" r:id="rId21"/>
    <p:sldId id="887" r:id="rId22"/>
    <p:sldId id="888" r:id="rId23"/>
    <p:sldId id="891" r:id="rId24"/>
    <p:sldId id="894" r:id="rId25"/>
    <p:sldId id="895" r:id="rId26"/>
    <p:sldId id="896" r:id="rId27"/>
    <p:sldId id="900" r:id="rId28"/>
    <p:sldId id="901" r:id="rId29"/>
    <p:sldId id="902" r:id="rId30"/>
    <p:sldId id="904" r:id="rId31"/>
    <p:sldId id="906" r:id="rId32"/>
    <p:sldId id="908" r:id="rId33"/>
    <p:sldId id="773" r:id="rId34"/>
  </p:sldIdLst>
  <p:sldSz cx="9144000" cy="6858000" type="screen4x3"/>
  <p:notesSz cx="7315200" cy="9601200"/>
  <p:defaultTextStyle>
    <a:defPPr>
      <a:defRPr lang="en-US"/>
    </a:defPPr>
    <a:lvl1pPr algn="l" rtl="0" fontAlgn="base">
      <a:spcBef>
        <a:spcPct val="0"/>
      </a:spcBef>
      <a:spcAft>
        <a:spcPct val="0"/>
      </a:spcAft>
      <a:defRPr sz="1600" kern="1200">
        <a:solidFill>
          <a:srgbClr val="000066"/>
        </a:solidFill>
        <a:latin typeface="Times New Roman" pitchFamily="18" charset="0"/>
        <a:ea typeface="+mn-ea"/>
        <a:cs typeface="+mn-cs"/>
      </a:defRPr>
    </a:lvl1pPr>
    <a:lvl2pPr marL="457200" algn="l" rtl="0" fontAlgn="base">
      <a:spcBef>
        <a:spcPct val="0"/>
      </a:spcBef>
      <a:spcAft>
        <a:spcPct val="0"/>
      </a:spcAft>
      <a:defRPr sz="1600" kern="1200">
        <a:solidFill>
          <a:srgbClr val="000066"/>
        </a:solidFill>
        <a:latin typeface="Times New Roman" pitchFamily="18" charset="0"/>
        <a:ea typeface="+mn-ea"/>
        <a:cs typeface="+mn-cs"/>
      </a:defRPr>
    </a:lvl2pPr>
    <a:lvl3pPr marL="914400" algn="l" rtl="0" fontAlgn="base">
      <a:spcBef>
        <a:spcPct val="0"/>
      </a:spcBef>
      <a:spcAft>
        <a:spcPct val="0"/>
      </a:spcAft>
      <a:defRPr sz="1600" kern="1200">
        <a:solidFill>
          <a:srgbClr val="000066"/>
        </a:solidFill>
        <a:latin typeface="Times New Roman" pitchFamily="18" charset="0"/>
        <a:ea typeface="+mn-ea"/>
        <a:cs typeface="+mn-cs"/>
      </a:defRPr>
    </a:lvl3pPr>
    <a:lvl4pPr marL="1371600" algn="l" rtl="0" fontAlgn="base">
      <a:spcBef>
        <a:spcPct val="0"/>
      </a:spcBef>
      <a:spcAft>
        <a:spcPct val="0"/>
      </a:spcAft>
      <a:defRPr sz="1600" kern="1200">
        <a:solidFill>
          <a:srgbClr val="000066"/>
        </a:solidFill>
        <a:latin typeface="Times New Roman" pitchFamily="18" charset="0"/>
        <a:ea typeface="+mn-ea"/>
        <a:cs typeface="+mn-cs"/>
      </a:defRPr>
    </a:lvl4pPr>
    <a:lvl5pPr marL="1828800" algn="l" rtl="0" fontAlgn="base">
      <a:spcBef>
        <a:spcPct val="0"/>
      </a:spcBef>
      <a:spcAft>
        <a:spcPct val="0"/>
      </a:spcAft>
      <a:defRPr sz="1600" kern="1200">
        <a:solidFill>
          <a:srgbClr val="000066"/>
        </a:solidFill>
        <a:latin typeface="Times New Roman" pitchFamily="18" charset="0"/>
        <a:ea typeface="+mn-ea"/>
        <a:cs typeface="+mn-cs"/>
      </a:defRPr>
    </a:lvl5pPr>
    <a:lvl6pPr marL="2286000" algn="l" defTabSz="914400" rtl="0" eaLnBrk="1" latinLnBrk="0" hangingPunct="1">
      <a:defRPr sz="1600" kern="1200">
        <a:solidFill>
          <a:srgbClr val="000066"/>
        </a:solidFill>
        <a:latin typeface="Times New Roman" pitchFamily="18" charset="0"/>
        <a:ea typeface="+mn-ea"/>
        <a:cs typeface="+mn-cs"/>
      </a:defRPr>
    </a:lvl6pPr>
    <a:lvl7pPr marL="2743200" algn="l" defTabSz="914400" rtl="0" eaLnBrk="1" latinLnBrk="0" hangingPunct="1">
      <a:defRPr sz="1600" kern="1200">
        <a:solidFill>
          <a:srgbClr val="000066"/>
        </a:solidFill>
        <a:latin typeface="Times New Roman" pitchFamily="18" charset="0"/>
        <a:ea typeface="+mn-ea"/>
        <a:cs typeface="+mn-cs"/>
      </a:defRPr>
    </a:lvl7pPr>
    <a:lvl8pPr marL="3200400" algn="l" defTabSz="914400" rtl="0" eaLnBrk="1" latinLnBrk="0" hangingPunct="1">
      <a:defRPr sz="1600" kern="1200">
        <a:solidFill>
          <a:srgbClr val="000066"/>
        </a:solidFill>
        <a:latin typeface="Times New Roman" pitchFamily="18" charset="0"/>
        <a:ea typeface="+mn-ea"/>
        <a:cs typeface="+mn-cs"/>
      </a:defRPr>
    </a:lvl8pPr>
    <a:lvl9pPr marL="3657600" algn="l" defTabSz="914400" rtl="0" eaLnBrk="1" latinLnBrk="0" hangingPunct="1">
      <a:defRPr sz="1600" kern="1200">
        <a:solidFill>
          <a:srgbClr val="000066"/>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93A414EC-7BAF-4715-ABB8-AD7C199BF4FE}">
          <p14:sldIdLst>
            <p14:sldId id="672"/>
            <p14:sldId id="787"/>
            <p14:sldId id="785"/>
            <p14:sldId id="786"/>
            <p14:sldId id="796"/>
            <p14:sldId id="795"/>
            <p14:sldId id="791"/>
            <p14:sldId id="875"/>
            <p14:sldId id="876"/>
            <p14:sldId id="874"/>
            <p14:sldId id="799"/>
            <p14:sldId id="878"/>
            <p14:sldId id="879"/>
            <p14:sldId id="880"/>
            <p14:sldId id="881"/>
            <p14:sldId id="883"/>
            <p14:sldId id="884"/>
            <p14:sldId id="886"/>
            <p14:sldId id="887"/>
            <p14:sldId id="888"/>
            <p14:sldId id="891"/>
            <p14:sldId id="894"/>
            <p14:sldId id="895"/>
            <p14:sldId id="896"/>
            <p14:sldId id="900"/>
            <p14:sldId id="901"/>
            <p14:sldId id="902"/>
            <p14:sldId id="904"/>
            <p14:sldId id="906"/>
            <p14:sldId id="908"/>
            <p14:sldId id="773"/>
          </p14:sldIdLst>
        </p14:section>
      </p14:sectionLst>
    </p:ext>
    <p:ext uri="{EFAFB233-063F-42B5-8137-9DF3F51BA10A}">
      <p15:sldGuideLst xmlns:p15="http://schemas.microsoft.com/office/powerpoint/2012/main">
        <p15:guide id="1" orient="horz" pos="2160">
          <p15:clr>
            <a:srgbClr val="A4A3A4"/>
          </p15:clr>
        </p15:guide>
        <p15:guide id="2" pos="51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7C80"/>
    <a:srgbClr val="000099"/>
    <a:srgbClr val="000066"/>
    <a:srgbClr val="FF99FF"/>
    <a:srgbClr val="FF9900"/>
    <a:srgbClr val="FF3300"/>
    <a:srgbClr val="4D4D4D"/>
    <a:srgbClr val="777777"/>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98" autoAdjust="0"/>
    <p:restoredTop sz="99295" autoAdjust="0"/>
  </p:normalViewPr>
  <p:slideViewPr>
    <p:cSldViewPr>
      <p:cViewPr>
        <p:scale>
          <a:sx n="66" d="100"/>
          <a:sy n="66" d="100"/>
        </p:scale>
        <p:origin x="1512" y="44"/>
      </p:cViewPr>
      <p:guideLst>
        <p:guide orient="horz" pos="2160"/>
        <p:guide pos="51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1"/>
            <a:ext cx="3170238" cy="481013"/>
          </a:xfrm>
          <a:prstGeom prst="rect">
            <a:avLst/>
          </a:prstGeom>
          <a:noFill/>
          <a:ln w="9525">
            <a:noFill/>
            <a:miter lim="800000"/>
            <a:headEnd/>
            <a:tailEnd/>
          </a:ln>
          <a:effectLst/>
        </p:spPr>
        <p:txBody>
          <a:bodyPr vert="horz" wrap="square" lIns="94851" tIns="47425" rIns="94851" bIns="47425" numCol="1" anchor="t" anchorCtr="0" compatLnSpc="1">
            <a:prstTxWarp prst="textNoShape">
              <a:avLst/>
            </a:prstTxWarp>
          </a:bodyPr>
          <a:lstStyle>
            <a:lvl1pPr algn="l" defTabSz="947738">
              <a:defRPr sz="1200">
                <a:solidFill>
                  <a:schemeClr val="tx1"/>
                </a:solidFill>
                <a:latin typeface="Arial" charset="0"/>
              </a:defRPr>
            </a:lvl1pPr>
          </a:lstStyle>
          <a:p>
            <a:pPr>
              <a:defRPr/>
            </a:pPr>
            <a:endParaRPr lang="en-US" dirty="0"/>
          </a:p>
        </p:txBody>
      </p:sp>
      <p:sp>
        <p:nvSpPr>
          <p:cNvPr id="408579" name="Rectangle 3"/>
          <p:cNvSpPr>
            <a:spLocks noGrp="1" noChangeArrowheads="1"/>
          </p:cNvSpPr>
          <p:nvPr>
            <p:ph type="dt" sz="quarter" idx="1"/>
          </p:nvPr>
        </p:nvSpPr>
        <p:spPr bwMode="auto">
          <a:xfrm>
            <a:off x="4143375" y="1"/>
            <a:ext cx="3170238" cy="481013"/>
          </a:xfrm>
          <a:prstGeom prst="rect">
            <a:avLst/>
          </a:prstGeom>
          <a:noFill/>
          <a:ln w="9525">
            <a:noFill/>
            <a:miter lim="800000"/>
            <a:headEnd/>
            <a:tailEnd/>
          </a:ln>
          <a:effectLst/>
        </p:spPr>
        <p:txBody>
          <a:bodyPr vert="horz" wrap="square" lIns="94851" tIns="47425" rIns="94851" bIns="47425" numCol="1" anchor="t" anchorCtr="0" compatLnSpc="1">
            <a:prstTxWarp prst="textNoShape">
              <a:avLst/>
            </a:prstTxWarp>
          </a:bodyPr>
          <a:lstStyle>
            <a:lvl1pPr algn="r" defTabSz="947738">
              <a:defRPr sz="1200">
                <a:solidFill>
                  <a:schemeClr val="tx1"/>
                </a:solidFill>
                <a:latin typeface="Arial" charset="0"/>
              </a:defRPr>
            </a:lvl1pPr>
          </a:lstStyle>
          <a:p>
            <a:pPr>
              <a:defRPr/>
            </a:pPr>
            <a:endParaRPr lang="en-US" dirty="0"/>
          </a:p>
        </p:txBody>
      </p:sp>
      <p:sp>
        <p:nvSpPr>
          <p:cNvPr id="408580" name="Rectangle 4"/>
          <p:cNvSpPr>
            <a:spLocks noGrp="1" noChangeArrowheads="1"/>
          </p:cNvSpPr>
          <p:nvPr>
            <p:ph type="ftr" sz="quarter" idx="2"/>
          </p:nvPr>
        </p:nvSpPr>
        <p:spPr bwMode="auto">
          <a:xfrm>
            <a:off x="0" y="9118601"/>
            <a:ext cx="3170238" cy="481013"/>
          </a:xfrm>
          <a:prstGeom prst="rect">
            <a:avLst/>
          </a:prstGeom>
          <a:noFill/>
          <a:ln w="9525">
            <a:noFill/>
            <a:miter lim="800000"/>
            <a:headEnd/>
            <a:tailEnd/>
          </a:ln>
          <a:effectLst/>
        </p:spPr>
        <p:txBody>
          <a:bodyPr vert="horz" wrap="square" lIns="94851" tIns="47425" rIns="94851" bIns="47425" numCol="1" anchor="b" anchorCtr="0" compatLnSpc="1">
            <a:prstTxWarp prst="textNoShape">
              <a:avLst/>
            </a:prstTxWarp>
          </a:bodyPr>
          <a:lstStyle>
            <a:lvl1pPr algn="l" defTabSz="947738">
              <a:defRPr sz="1200">
                <a:solidFill>
                  <a:schemeClr val="tx1"/>
                </a:solidFill>
                <a:latin typeface="Arial" charset="0"/>
              </a:defRPr>
            </a:lvl1pPr>
          </a:lstStyle>
          <a:p>
            <a:pPr>
              <a:defRPr/>
            </a:pPr>
            <a:endParaRPr lang="en-US" dirty="0"/>
          </a:p>
        </p:txBody>
      </p:sp>
      <p:sp>
        <p:nvSpPr>
          <p:cNvPr id="408581" name="Rectangle 5"/>
          <p:cNvSpPr>
            <a:spLocks noGrp="1" noChangeArrowheads="1"/>
          </p:cNvSpPr>
          <p:nvPr>
            <p:ph type="sldNum" sz="quarter" idx="3"/>
          </p:nvPr>
        </p:nvSpPr>
        <p:spPr bwMode="auto">
          <a:xfrm>
            <a:off x="4143375" y="9118601"/>
            <a:ext cx="3170238" cy="481013"/>
          </a:xfrm>
          <a:prstGeom prst="rect">
            <a:avLst/>
          </a:prstGeom>
          <a:noFill/>
          <a:ln w="9525">
            <a:noFill/>
            <a:miter lim="800000"/>
            <a:headEnd/>
            <a:tailEnd/>
          </a:ln>
          <a:effectLst/>
        </p:spPr>
        <p:txBody>
          <a:bodyPr vert="horz" wrap="square" lIns="94851" tIns="47425" rIns="94851" bIns="47425" numCol="1" anchor="b" anchorCtr="0" compatLnSpc="1">
            <a:prstTxWarp prst="textNoShape">
              <a:avLst/>
            </a:prstTxWarp>
          </a:bodyPr>
          <a:lstStyle>
            <a:lvl1pPr algn="r" defTabSz="947738">
              <a:defRPr sz="1200">
                <a:solidFill>
                  <a:schemeClr val="tx1"/>
                </a:solidFill>
                <a:latin typeface="Arial" charset="0"/>
              </a:defRPr>
            </a:lvl1pPr>
          </a:lstStyle>
          <a:p>
            <a:pPr>
              <a:defRPr/>
            </a:pPr>
            <a:fld id="{244089AC-007B-44A5-B05E-1CBABFE970ED}" type="slidenum">
              <a:rPr lang="en-US"/>
              <a:pPr>
                <a:defRPr/>
              </a:pPr>
              <a:t>‹#›</a:t>
            </a:fld>
            <a:endParaRPr lang="en-US" dirty="0"/>
          </a:p>
        </p:txBody>
      </p:sp>
    </p:spTree>
    <p:extLst>
      <p:ext uri="{BB962C8B-B14F-4D97-AF65-F5344CB8AC3E}">
        <p14:creationId xmlns:p14="http://schemas.microsoft.com/office/powerpoint/2010/main" val="24317999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2562" name="Rectangle 2"/>
          <p:cNvSpPr>
            <a:spLocks noGrp="1" noChangeArrowheads="1"/>
          </p:cNvSpPr>
          <p:nvPr>
            <p:ph type="hdr" sz="quarter"/>
          </p:nvPr>
        </p:nvSpPr>
        <p:spPr bwMode="auto">
          <a:xfrm>
            <a:off x="0" y="1"/>
            <a:ext cx="3170238" cy="481013"/>
          </a:xfrm>
          <a:prstGeom prst="rect">
            <a:avLst/>
          </a:prstGeom>
          <a:noFill/>
          <a:ln w="9525">
            <a:noFill/>
            <a:miter lim="800000"/>
            <a:headEnd/>
            <a:tailEnd/>
          </a:ln>
          <a:effectLst/>
        </p:spPr>
        <p:txBody>
          <a:bodyPr vert="horz" wrap="square" lIns="94851" tIns="47425" rIns="94851" bIns="47425" numCol="1" anchor="t" anchorCtr="0" compatLnSpc="1">
            <a:prstTxWarp prst="textNoShape">
              <a:avLst/>
            </a:prstTxWarp>
          </a:bodyPr>
          <a:lstStyle>
            <a:lvl1pPr algn="l" defTabSz="947738">
              <a:defRPr sz="1200">
                <a:solidFill>
                  <a:schemeClr val="tx1"/>
                </a:solidFill>
                <a:latin typeface="Arial" charset="0"/>
              </a:defRPr>
            </a:lvl1pPr>
          </a:lstStyle>
          <a:p>
            <a:pPr>
              <a:defRPr/>
            </a:pPr>
            <a:endParaRPr lang="en-US" dirty="0"/>
          </a:p>
        </p:txBody>
      </p:sp>
      <p:sp>
        <p:nvSpPr>
          <p:cNvPr id="322563" name="Rectangle 3"/>
          <p:cNvSpPr>
            <a:spLocks noGrp="1" noChangeArrowheads="1"/>
          </p:cNvSpPr>
          <p:nvPr>
            <p:ph type="dt" idx="1"/>
          </p:nvPr>
        </p:nvSpPr>
        <p:spPr bwMode="auto">
          <a:xfrm>
            <a:off x="4143375" y="1"/>
            <a:ext cx="3170238" cy="481013"/>
          </a:xfrm>
          <a:prstGeom prst="rect">
            <a:avLst/>
          </a:prstGeom>
          <a:noFill/>
          <a:ln w="9525">
            <a:noFill/>
            <a:miter lim="800000"/>
            <a:headEnd/>
            <a:tailEnd/>
          </a:ln>
          <a:effectLst/>
        </p:spPr>
        <p:txBody>
          <a:bodyPr vert="horz" wrap="square" lIns="94851" tIns="47425" rIns="94851" bIns="47425" numCol="1" anchor="t" anchorCtr="0" compatLnSpc="1">
            <a:prstTxWarp prst="textNoShape">
              <a:avLst/>
            </a:prstTxWarp>
          </a:bodyPr>
          <a:lstStyle>
            <a:lvl1pPr algn="r" defTabSz="947738">
              <a:defRPr sz="1200">
                <a:solidFill>
                  <a:schemeClr val="tx1"/>
                </a:solidFill>
                <a:latin typeface="Arial" charset="0"/>
              </a:defRPr>
            </a:lvl1pPr>
          </a:lstStyle>
          <a:p>
            <a:pPr>
              <a:defRPr/>
            </a:pPr>
            <a:endParaRPr lang="en-US" dirty="0"/>
          </a:p>
        </p:txBody>
      </p:sp>
      <p:sp>
        <p:nvSpPr>
          <p:cNvPr id="60420"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22565" name="Rectangle 5"/>
          <p:cNvSpPr>
            <a:spLocks noGrp="1" noChangeArrowheads="1"/>
          </p:cNvSpPr>
          <p:nvPr>
            <p:ph type="body" sz="quarter" idx="3"/>
          </p:nvPr>
        </p:nvSpPr>
        <p:spPr bwMode="auto">
          <a:xfrm>
            <a:off x="730251" y="4559301"/>
            <a:ext cx="5854700" cy="4322763"/>
          </a:xfrm>
          <a:prstGeom prst="rect">
            <a:avLst/>
          </a:prstGeom>
          <a:noFill/>
          <a:ln w="9525">
            <a:noFill/>
            <a:miter lim="800000"/>
            <a:headEnd/>
            <a:tailEnd/>
          </a:ln>
          <a:effectLst/>
        </p:spPr>
        <p:txBody>
          <a:bodyPr vert="horz" wrap="square" lIns="94851" tIns="47425" rIns="94851" bIns="4742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2566" name="Rectangle 6"/>
          <p:cNvSpPr>
            <a:spLocks noGrp="1" noChangeArrowheads="1"/>
          </p:cNvSpPr>
          <p:nvPr>
            <p:ph type="ftr" sz="quarter" idx="4"/>
          </p:nvPr>
        </p:nvSpPr>
        <p:spPr bwMode="auto">
          <a:xfrm>
            <a:off x="0" y="9118601"/>
            <a:ext cx="3170238" cy="481013"/>
          </a:xfrm>
          <a:prstGeom prst="rect">
            <a:avLst/>
          </a:prstGeom>
          <a:noFill/>
          <a:ln w="9525">
            <a:noFill/>
            <a:miter lim="800000"/>
            <a:headEnd/>
            <a:tailEnd/>
          </a:ln>
          <a:effectLst/>
        </p:spPr>
        <p:txBody>
          <a:bodyPr vert="horz" wrap="square" lIns="94851" tIns="47425" rIns="94851" bIns="47425" numCol="1" anchor="b" anchorCtr="0" compatLnSpc="1">
            <a:prstTxWarp prst="textNoShape">
              <a:avLst/>
            </a:prstTxWarp>
          </a:bodyPr>
          <a:lstStyle>
            <a:lvl1pPr algn="l" defTabSz="947738">
              <a:defRPr sz="1200">
                <a:solidFill>
                  <a:schemeClr val="tx1"/>
                </a:solidFill>
                <a:latin typeface="Arial" charset="0"/>
              </a:defRPr>
            </a:lvl1pPr>
          </a:lstStyle>
          <a:p>
            <a:pPr>
              <a:defRPr/>
            </a:pPr>
            <a:endParaRPr lang="en-US" dirty="0"/>
          </a:p>
        </p:txBody>
      </p:sp>
      <p:sp>
        <p:nvSpPr>
          <p:cNvPr id="322567" name="Rectangle 7"/>
          <p:cNvSpPr>
            <a:spLocks noGrp="1" noChangeArrowheads="1"/>
          </p:cNvSpPr>
          <p:nvPr>
            <p:ph type="sldNum" sz="quarter" idx="5"/>
          </p:nvPr>
        </p:nvSpPr>
        <p:spPr bwMode="auto">
          <a:xfrm>
            <a:off x="4143375" y="9118601"/>
            <a:ext cx="3170238" cy="481013"/>
          </a:xfrm>
          <a:prstGeom prst="rect">
            <a:avLst/>
          </a:prstGeom>
          <a:noFill/>
          <a:ln w="9525">
            <a:noFill/>
            <a:miter lim="800000"/>
            <a:headEnd/>
            <a:tailEnd/>
          </a:ln>
          <a:effectLst/>
        </p:spPr>
        <p:txBody>
          <a:bodyPr vert="horz" wrap="square" lIns="94851" tIns="47425" rIns="94851" bIns="47425" numCol="1" anchor="b" anchorCtr="0" compatLnSpc="1">
            <a:prstTxWarp prst="textNoShape">
              <a:avLst/>
            </a:prstTxWarp>
          </a:bodyPr>
          <a:lstStyle>
            <a:lvl1pPr algn="r" defTabSz="947738">
              <a:defRPr sz="1200">
                <a:solidFill>
                  <a:schemeClr val="tx1"/>
                </a:solidFill>
                <a:latin typeface="Arial" charset="0"/>
              </a:defRPr>
            </a:lvl1pPr>
          </a:lstStyle>
          <a:p>
            <a:pPr>
              <a:defRPr/>
            </a:pPr>
            <a:fld id="{33F703F5-91A3-4BAB-B506-989D49E8515D}" type="slidenum">
              <a:rPr lang="en-US"/>
              <a:pPr>
                <a:defRPr/>
              </a:pPr>
              <a:t>‹#›</a:t>
            </a:fld>
            <a:endParaRPr lang="en-US" dirty="0"/>
          </a:p>
        </p:txBody>
      </p:sp>
    </p:spTree>
    <p:extLst>
      <p:ext uri="{BB962C8B-B14F-4D97-AF65-F5344CB8AC3E}">
        <p14:creationId xmlns:p14="http://schemas.microsoft.com/office/powerpoint/2010/main" val="10160310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6729327-F9A1-4DF7-8962-07119AF7AFA6}" type="slidenum">
              <a:rPr lang="en-US" smtClean="0">
                <a:latin typeface="Arial" pitchFamily="34" charset="0"/>
                <a:ea typeface="ＭＳ Ｐゴシック"/>
                <a:cs typeface="ＭＳ Ｐゴシック"/>
              </a:rPr>
              <a:pPr/>
              <a:t>1</a:t>
            </a:fld>
            <a:endParaRPr lang="en-US" dirty="0">
              <a:latin typeface="Arial" pitchFamily="34" charset="0"/>
              <a:ea typeface="ＭＳ Ｐゴシック"/>
              <a:cs typeface="ＭＳ Ｐゴシック"/>
            </a:endParaRPr>
          </a:p>
        </p:txBody>
      </p:sp>
      <p:sp>
        <p:nvSpPr>
          <p:cNvPr id="57347" name="Rectangle 2"/>
          <p:cNvSpPr>
            <a:spLocks noGrp="1" noRot="1" noChangeAspect="1" noChangeArrowheads="1" noTextEdit="1"/>
          </p:cNvSpPr>
          <p:nvPr>
            <p:ph type="sldImg"/>
          </p:nvPr>
        </p:nvSpPr>
        <p:spPr>
          <a:xfrm>
            <a:off x="1257300" y="720725"/>
            <a:ext cx="4800600" cy="3600450"/>
          </a:xfrm>
          <a:ln/>
        </p:spPr>
      </p:sp>
      <p:sp>
        <p:nvSpPr>
          <p:cNvPr id="57348" name="Rectangle 3"/>
          <p:cNvSpPr>
            <a:spLocks noGrp="1" noChangeArrowheads="1"/>
          </p:cNvSpPr>
          <p:nvPr>
            <p:ph type="body" idx="1"/>
          </p:nvPr>
        </p:nvSpPr>
        <p:spPr>
          <a:noFill/>
          <a:ln/>
        </p:spPr>
        <p:txBody>
          <a:bodyPr/>
          <a:lstStyle/>
          <a:p>
            <a:pPr eaLnBrk="1" hangingPunct="1"/>
            <a:endParaRPr lang="en-US" dirty="0">
              <a:latin typeface="Arial" pitchFamily="34" charset="0"/>
              <a:ea typeface="ＭＳ Ｐゴシック"/>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85343" indent="-302055">
              <a:defRPr>
                <a:solidFill>
                  <a:schemeClr val="tx1"/>
                </a:solidFill>
                <a:latin typeface="Arial" charset="0"/>
              </a:defRPr>
            </a:lvl2pPr>
            <a:lvl3pPr marL="1208221" indent="-241645">
              <a:defRPr>
                <a:solidFill>
                  <a:schemeClr val="tx1"/>
                </a:solidFill>
                <a:latin typeface="Arial" charset="0"/>
              </a:defRPr>
            </a:lvl3pPr>
            <a:lvl4pPr marL="1691509" indent="-241645">
              <a:defRPr>
                <a:solidFill>
                  <a:schemeClr val="tx1"/>
                </a:solidFill>
                <a:latin typeface="Arial" charset="0"/>
              </a:defRPr>
            </a:lvl4pPr>
            <a:lvl5pPr marL="2174797" indent="-241645">
              <a:defRPr>
                <a:solidFill>
                  <a:schemeClr val="tx1"/>
                </a:solidFill>
                <a:latin typeface="Arial" charset="0"/>
              </a:defRPr>
            </a:lvl5pPr>
            <a:lvl6pPr marL="2658085" indent="-241645" eaLnBrk="0" fontAlgn="base" hangingPunct="0">
              <a:spcBef>
                <a:spcPct val="0"/>
              </a:spcBef>
              <a:spcAft>
                <a:spcPct val="0"/>
              </a:spcAft>
              <a:defRPr>
                <a:solidFill>
                  <a:schemeClr val="tx1"/>
                </a:solidFill>
                <a:latin typeface="Arial" charset="0"/>
              </a:defRPr>
            </a:lvl6pPr>
            <a:lvl7pPr marL="3141373" indent="-241645" eaLnBrk="0" fontAlgn="base" hangingPunct="0">
              <a:spcBef>
                <a:spcPct val="0"/>
              </a:spcBef>
              <a:spcAft>
                <a:spcPct val="0"/>
              </a:spcAft>
              <a:defRPr>
                <a:solidFill>
                  <a:schemeClr val="tx1"/>
                </a:solidFill>
                <a:latin typeface="Arial" charset="0"/>
              </a:defRPr>
            </a:lvl7pPr>
            <a:lvl8pPr marL="3624661" indent="-241645" eaLnBrk="0" fontAlgn="base" hangingPunct="0">
              <a:spcBef>
                <a:spcPct val="0"/>
              </a:spcBef>
              <a:spcAft>
                <a:spcPct val="0"/>
              </a:spcAft>
              <a:defRPr>
                <a:solidFill>
                  <a:schemeClr val="tx1"/>
                </a:solidFill>
                <a:latin typeface="Arial" charset="0"/>
              </a:defRPr>
            </a:lvl8pPr>
            <a:lvl9pPr marL="4107949" indent="-241645" eaLnBrk="0" fontAlgn="base" hangingPunct="0">
              <a:spcBef>
                <a:spcPct val="0"/>
              </a:spcBef>
              <a:spcAft>
                <a:spcPct val="0"/>
              </a:spcAft>
              <a:defRPr>
                <a:solidFill>
                  <a:schemeClr val="tx1"/>
                </a:solidFill>
                <a:latin typeface="Arial" charset="0"/>
              </a:defRPr>
            </a:lvl9pPr>
          </a:lstStyle>
          <a:p>
            <a:fld id="{2C40A0EF-14C7-4237-8C50-D0A512D13B4E}" type="slidenum">
              <a:rPr lang="en-US" smtClean="0"/>
              <a:pPr/>
              <a:t>2</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7"/>
          <p:cNvSpPr>
            <a:spLocks noGrp="1" noChangeArrowheads="1"/>
          </p:cNvSpPr>
          <p:nvPr>
            <p:ph type="sldNum" sz="quarter" idx="10"/>
          </p:nvPr>
        </p:nvSpPr>
        <p:spPr>
          <a:ln/>
        </p:spPr>
        <p:txBody>
          <a:bodyPr/>
          <a:lstStyle>
            <a:lvl1pPr>
              <a:defRPr/>
            </a:lvl1pPr>
          </a:lstStyle>
          <a:p>
            <a:pPr>
              <a:defRPr/>
            </a:pPr>
            <a:fld id="{07B809A8-90F6-4A00-B102-A6272AB07476}" type="slidenum">
              <a:rPr lang="en-IN"/>
              <a:pPr>
                <a:defRPr/>
              </a:pPr>
              <a:t>‹#›</a:t>
            </a:fld>
            <a:endParaRPr lang="en-IN" dirty="0"/>
          </a:p>
        </p:txBody>
      </p:sp>
      <p:sp>
        <p:nvSpPr>
          <p:cNvPr id="5" name="Rectangle 49"/>
          <p:cNvSpPr>
            <a:spLocks noGrp="1" noChangeArrowheads="1"/>
          </p:cNvSpPr>
          <p:nvPr>
            <p:ph type="dt" sz="half" idx="11"/>
          </p:nvPr>
        </p:nvSpPr>
        <p:spPr>
          <a:ln/>
        </p:spPr>
        <p:txBody>
          <a:bodyPr/>
          <a:lstStyle>
            <a:lvl1pPr>
              <a:defRPr/>
            </a:lvl1pPr>
          </a:lstStyle>
          <a:p>
            <a:pPr>
              <a:defRPr/>
            </a:pPr>
            <a:fld id="{8D8B24D6-D82C-4A72-9269-9946DF8EF40E}" type="datetime3">
              <a:rPr lang="en-US" smtClean="0"/>
              <a:pPr>
                <a:defRPr/>
              </a:pPr>
              <a:t>23 March 2023</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7"/>
          <p:cNvSpPr>
            <a:spLocks noGrp="1" noChangeArrowheads="1"/>
          </p:cNvSpPr>
          <p:nvPr>
            <p:ph type="sldNum" sz="quarter" idx="10"/>
          </p:nvPr>
        </p:nvSpPr>
        <p:spPr>
          <a:ln/>
        </p:spPr>
        <p:txBody>
          <a:bodyPr/>
          <a:lstStyle>
            <a:lvl1pPr>
              <a:defRPr/>
            </a:lvl1pPr>
          </a:lstStyle>
          <a:p>
            <a:pPr>
              <a:defRPr/>
            </a:pPr>
            <a:fld id="{60F30118-21EB-4049-97EC-A6775C0A2A95}" type="slidenum">
              <a:rPr lang="en-IN"/>
              <a:pPr>
                <a:defRPr/>
              </a:pPr>
              <a:t>‹#›</a:t>
            </a:fld>
            <a:endParaRPr lang="en-IN" dirty="0"/>
          </a:p>
        </p:txBody>
      </p:sp>
      <p:sp>
        <p:nvSpPr>
          <p:cNvPr id="5" name="Rectangle 49"/>
          <p:cNvSpPr>
            <a:spLocks noGrp="1" noChangeArrowheads="1"/>
          </p:cNvSpPr>
          <p:nvPr>
            <p:ph type="dt" sz="half" idx="11"/>
          </p:nvPr>
        </p:nvSpPr>
        <p:spPr>
          <a:ln/>
        </p:spPr>
        <p:txBody>
          <a:bodyPr/>
          <a:lstStyle>
            <a:lvl1pPr>
              <a:defRPr/>
            </a:lvl1pPr>
          </a:lstStyle>
          <a:p>
            <a:pPr>
              <a:defRPr/>
            </a:pPr>
            <a:fld id="{543FE1D3-60BA-4A0D-A081-D10F2C1EA6B2}" type="datetime3">
              <a:rPr lang="en-US" smtClean="0"/>
              <a:pPr>
                <a:defRPr/>
              </a:pPr>
              <a:t>23 March 2023</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7"/>
          <p:cNvSpPr>
            <a:spLocks noGrp="1" noChangeArrowheads="1"/>
          </p:cNvSpPr>
          <p:nvPr>
            <p:ph type="sldNum" sz="quarter" idx="10"/>
          </p:nvPr>
        </p:nvSpPr>
        <p:spPr>
          <a:ln/>
        </p:spPr>
        <p:txBody>
          <a:bodyPr/>
          <a:lstStyle>
            <a:lvl1pPr>
              <a:defRPr/>
            </a:lvl1pPr>
          </a:lstStyle>
          <a:p>
            <a:pPr>
              <a:defRPr/>
            </a:pPr>
            <a:fld id="{F0575605-5FEE-4F88-B31E-6021AA46BD1A}" type="slidenum">
              <a:rPr lang="en-IN"/>
              <a:pPr>
                <a:defRPr/>
              </a:pPr>
              <a:t>‹#›</a:t>
            </a:fld>
            <a:endParaRPr lang="en-IN" dirty="0"/>
          </a:p>
        </p:txBody>
      </p:sp>
      <p:sp>
        <p:nvSpPr>
          <p:cNvPr id="5" name="Rectangle 49"/>
          <p:cNvSpPr>
            <a:spLocks noGrp="1" noChangeArrowheads="1"/>
          </p:cNvSpPr>
          <p:nvPr>
            <p:ph type="dt" sz="half" idx="11"/>
          </p:nvPr>
        </p:nvSpPr>
        <p:spPr>
          <a:ln/>
        </p:spPr>
        <p:txBody>
          <a:bodyPr/>
          <a:lstStyle>
            <a:lvl1pPr>
              <a:defRPr/>
            </a:lvl1pPr>
          </a:lstStyle>
          <a:p>
            <a:pPr>
              <a:defRPr/>
            </a:pPr>
            <a:fld id="{B7F5F7D8-4EA0-4CED-9C2C-39CB3D38A593}" type="datetime3">
              <a:rPr lang="en-US" smtClean="0"/>
              <a:pPr>
                <a:defRPr/>
              </a:pPr>
              <a:t>23 March 2023</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endParaRPr lang="en-US" noProof="0" dirty="0"/>
          </a:p>
        </p:txBody>
      </p:sp>
      <p:sp>
        <p:nvSpPr>
          <p:cNvPr id="4" name="Rectangle 47"/>
          <p:cNvSpPr>
            <a:spLocks noGrp="1" noChangeArrowheads="1"/>
          </p:cNvSpPr>
          <p:nvPr>
            <p:ph type="sldNum" sz="quarter" idx="10"/>
          </p:nvPr>
        </p:nvSpPr>
        <p:spPr>
          <a:ln/>
        </p:spPr>
        <p:txBody>
          <a:bodyPr/>
          <a:lstStyle>
            <a:lvl1pPr>
              <a:defRPr/>
            </a:lvl1pPr>
          </a:lstStyle>
          <a:p>
            <a:pPr>
              <a:defRPr/>
            </a:pPr>
            <a:fld id="{247FC62F-B848-47C0-8F0A-76E3798DB784}" type="slidenum">
              <a:rPr lang="en-IN"/>
              <a:pPr>
                <a:defRPr/>
              </a:pPr>
              <a:t>‹#›</a:t>
            </a:fld>
            <a:endParaRPr lang="en-IN" dirty="0"/>
          </a:p>
        </p:txBody>
      </p:sp>
      <p:sp>
        <p:nvSpPr>
          <p:cNvPr id="5" name="Rectangle 49"/>
          <p:cNvSpPr>
            <a:spLocks noGrp="1" noChangeArrowheads="1"/>
          </p:cNvSpPr>
          <p:nvPr>
            <p:ph type="dt" sz="half" idx="11"/>
          </p:nvPr>
        </p:nvSpPr>
        <p:spPr>
          <a:ln/>
        </p:spPr>
        <p:txBody>
          <a:bodyPr/>
          <a:lstStyle>
            <a:lvl1pPr>
              <a:defRPr/>
            </a:lvl1pPr>
          </a:lstStyle>
          <a:p>
            <a:pPr>
              <a:defRPr/>
            </a:pPr>
            <a:fld id="{33E7EEA6-32CE-47D6-9A45-1DBDECDECBFE}" type="datetime3">
              <a:rPr lang="en-US" smtClean="0"/>
              <a:pPr>
                <a:defRPr/>
              </a:pPr>
              <a:t>23 March 2023</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7"/>
          <p:cNvSpPr>
            <a:spLocks noGrp="1" noChangeArrowheads="1"/>
          </p:cNvSpPr>
          <p:nvPr>
            <p:ph type="sldNum" sz="quarter" idx="10"/>
          </p:nvPr>
        </p:nvSpPr>
        <p:spPr>
          <a:ln/>
        </p:spPr>
        <p:txBody>
          <a:bodyPr/>
          <a:lstStyle>
            <a:lvl1pPr>
              <a:defRPr/>
            </a:lvl1pPr>
          </a:lstStyle>
          <a:p>
            <a:pPr>
              <a:defRPr/>
            </a:pPr>
            <a:fld id="{19B6CFAF-3DFB-49F7-9747-D9859B2554EC}" type="slidenum">
              <a:rPr lang="en-IN"/>
              <a:pPr>
                <a:defRPr/>
              </a:pPr>
              <a:t>‹#›</a:t>
            </a:fld>
            <a:endParaRPr lang="en-IN" dirty="0"/>
          </a:p>
        </p:txBody>
      </p:sp>
      <p:sp>
        <p:nvSpPr>
          <p:cNvPr id="4" name="Rectangle 49"/>
          <p:cNvSpPr>
            <a:spLocks noGrp="1" noChangeArrowheads="1"/>
          </p:cNvSpPr>
          <p:nvPr>
            <p:ph type="dt" sz="half" idx="11"/>
          </p:nvPr>
        </p:nvSpPr>
        <p:spPr>
          <a:ln/>
        </p:spPr>
        <p:txBody>
          <a:bodyPr/>
          <a:lstStyle>
            <a:lvl1pPr>
              <a:defRPr/>
            </a:lvl1pPr>
          </a:lstStyle>
          <a:p>
            <a:pPr>
              <a:defRPr/>
            </a:pPr>
            <a:fld id="{AF7D17A1-AFC3-4474-92E1-832F991E1706}" type="datetime3">
              <a:rPr lang="en-US" smtClean="0"/>
              <a:pPr>
                <a:defRPr/>
              </a:pPr>
              <a:t>23 March 2023</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7"/>
          <p:cNvSpPr>
            <a:spLocks noGrp="1" noChangeArrowheads="1"/>
          </p:cNvSpPr>
          <p:nvPr>
            <p:ph type="sldNum" sz="quarter" idx="10"/>
          </p:nvPr>
        </p:nvSpPr>
        <p:spPr>
          <a:ln/>
        </p:spPr>
        <p:txBody>
          <a:bodyPr/>
          <a:lstStyle>
            <a:lvl1pPr>
              <a:defRPr/>
            </a:lvl1pPr>
          </a:lstStyle>
          <a:p>
            <a:pPr>
              <a:defRPr/>
            </a:pPr>
            <a:fld id="{4A1B560F-0552-4E4A-A479-A0B5CEF568FA}" type="slidenum">
              <a:rPr lang="en-IN"/>
              <a:pPr>
                <a:defRPr/>
              </a:pPr>
              <a:t>‹#›</a:t>
            </a:fld>
            <a:endParaRPr lang="en-IN" dirty="0"/>
          </a:p>
        </p:txBody>
      </p:sp>
      <p:sp>
        <p:nvSpPr>
          <p:cNvPr id="7" name="Rectangle 49"/>
          <p:cNvSpPr>
            <a:spLocks noGrp="1" noChangeArrowheads="1"/>
          </p:cNvSpPr>
          <p:nvPr>
            <p:ph type="dt" sz="half" idx="11"/>
          </p:nvPr>
        </p:nvSpPr>
        <p:spPr>
          <a:ln/>
        </p:spPr>
        <p:txBody>
          <a:bodyPr/>
          <a:lstStyle>
            <a:lvl1pPr>
              <a:defRPr/>
            </a:lvl1pPr>
          </a:lstStyle>
          <a:p>
            <a:pPr>
              <a:defRPr/>
            </a:pPr>
            <a:fld id="{D0CAAE00-B25C-4919-8B41-C9E26B3E6804}" type="datetime3">
              <a:rPr lang="en-US" smtClean="0"/>
              <a:pPr>
                <a:defRPr/>
              </a:pPr>
              <a:t>23 March 2023</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976D3C0-C770-436F-B74F-96E48133CF69}" type="datetime3">
              <a:rPr lang="en-US" smtClean="0"/>
              <a:pPr>
                <a:defRPr/>
              </a:pPr>
              <a:t>23 March 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69E39BD-094C-4806-90E9-54C28B9AAA18}" type="slidenum">
              <a:rPr lang="en-US"/>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E2295E7-3C20-488E-9371-8C3D6F793F4F}" type="datetime3">
              <a:rPr lang="en-US" smtClean="0"/>
              <a:pPr>
                <a:defRPr/>
              </a:pPr>
              <a:t>23 March 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4073C025-EA8D-4A4F-BAED-026B815A6A07}"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0E3F187-80CB-41CE-AB33-EF54E5CE6683}" type="datetime3">
              <a:rPr lang="en-US" smtClean="0"/>
              <a:pPr>
                <a:defRPr/>
              </a:pPr>
              <a:t>23 March 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ED43A17-FCDC-49D9-AF5F-28B942D4B296}"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BD86637-BE93-4002-B811-00BD9A9E0AE4}" type="datetime3">
              <a:rPr lang="en-US" smtClean="0"/>
              <a:pPr>
                <a:defRPr/>
              </a:pPr>
              <a:t>23 March 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2E7FF47B-F02E-408E-AEAA-97068A3FD536}"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92AFBB01-7456-496F-9864-DA471A95E13B}" type="datetime3">
              <a:rPr lang="en-US" smtClean="0"/>
              <a:pPr>
                <a:defRPr/>
              </a:pPr>
              <a:t>23 March 2023</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E0FA2C3F-1A63-4E7F-B10D-997549C735CF}"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7"/>
          <p:cNvSpPr>
            <a:spLocks noGrp="1" noChangeArrowheads="1"/>
          </p:cNvSpPr>
          <p:nvPr>
            <p:ph type="sldNum" sz="quarter" idx="10"/>
          </p:nvPr>
        </p:nvSpPr>
        <p:spPr>
          <a:ln/>
        </p:spPr>
        <p:txBody>
          <a:bodyPr/>
          <a:lstStyle>
            <a:lvl1pPr>
              <a:defRPr/>
            </a:lvl1pPr>
          </a:lstStyle>
          <a:p>
            <a:pPr>
              <a:defRPr/>
            </a:pPr>
            <a:fld id="{63E62250-885E-47D7-BDE1-BFC182012B60}" type="slidenum">
              <a:rPr lang="en-IN"/>
              <a:pPr>
                <a:defRPr/>
              </a:pPr>
              <a:t>‹#›</a:t>
            </a:fld>
            <a:endParaRPr lang="en-IN" dirty="0"/>
          </a:p>
        </p:txBody>
      </p:sp>
      <p:sp>
        <p:nvSpPr>
          <p:cNvPr id="5" name="Rectangle 49"/>
          <p:cNvSpPr>
            <a:spLocks noGrp="1" noChangeArrowheads="1"/>
          </p:cNvSpPr>
          <p:nvPr>
            <p:ph type="dt" sz="half" idx="11"/>
          </p:nvPr>
        </p:nvSpPr>
        <p:spPr>
          <a:ln/>
        </p:spPr>
        <p:txBody>
          <a:bodyPr/>
          <a:lstStyle>
            <a:lvl1pPr>
              <a:defRPr/>
            </a:lvl1pPr>
          </a:lstStyle>
          <a:p>
            <a:pPr>
              <a:defRPr/>
            </a:pPr>
            <a:fld id="{3881774B-A9A0-4C26-AC9E-9CCCD8BAA693}" type="datetime3">
              <a:rPr lang="en-US" smtClean="0"/>
              <a:pPr>
                <a:defRPr/>
              </a:pPr>
              <a:t>23 March 2023</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5975E97-FEE3-4531-8E04-8B71D9E3F4CF}" type="datetime3">
              <a:rPr lang="en-US" smtClean="0"/>
              <a:pPr>
                <a:defRPr/>
              </a:pPr>
              <a:t>23 March 2023</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7CB8B648-DA8A-4346-A805-0055189B402B}"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37CA4A9-567B-41A9-AC3D-CCD74297EB9F}" type="datetime3">
              <a:rPr lang="en-US" smtClean="0"/>
              <a:pPr>
                <a:defRPr/>
              </a:pPr>
              <a:t>23 March 2023</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6E96E4D1-22F2-47A0-8AEE-84A2A2721C7D}"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8F24405-E101-4980-92F9-D543B2D1463F}" type="datetime3">
              <a:rPr lang="en-US" smtClean="0"/>
              <a:pPr>
                <a:defRPr/>
              </a:pPr>
              <a:t>23 March 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CCB8EFCE-E5EE-4411-AAA9-8E6C02BCBA57}"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2DAA51B-B0C8-4DD0-A679-D9147CB84732}" type="datetime3">
              <a:rPr lang="en-US" smtClean="0"/>
              <a:pPr>
                <a:defRPr/>
              </a:pPr>
              <a:t>23 March 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29330E32-671E-4170-8C4F-D33E05DCD7B1}"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87EAE66-ED6C-4FD8-9D74-BB8159679ABA}" type="datetime3">
              <a:rPr lang="en-US" smtClean="0"/>
              <a:pPr>
                <a:defRPr/>
              </a:pPr>
              <a:t>23 March 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FD812CF-D8C5-457D-B706-CEB9DA5306DC}" type="slidenum">
              <a:rPr lang="en-US"/>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D60689A-FFB0-459C-9E1C-D9C5E64ECA47}" type="datetime3">
              <a:rPr lang="en-US" smtClean="0"/>
              <a:pPr>
                <a:defRPr/>
              </a:pPr>
              <a:t>23 March 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8DB2A6DD-A05A-4D6C-A537-87C1417135B3}" type="slidenum">
              <a:rPr lang="en-US"/>
              <a:pPr>
                <a:defRPr/>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203FD9D-A9C3-45FE-80B3-0105CF2C96F0}" type="datetime3">
              <a:rPr lang="en-US" smtClean="0"/>
              <a:pPr>
                <a:defRPr/>
              </a:pPr>
              <a:t>23 March 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4F3E5B20-5621-4ED0-A3F2-E7D1C7BB0F81}" type="slidenum">
              <a:rPr lang="en-US"/>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0FC5AD2-789A-48A9-AB2E-F89D1131EC8F}" type="datetime3">
              <a:rPr lang="en-US" smtClean="0"/>
              <a:pPr>
                <a:defRPr/>
              </a:pPr>
              <a:t>23 March 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A0F5E86-F86F-43C6-A967-94CB561A8FEE}" type="slidenum">
              <a:rPr lang="en-US"/>
              <a:pPr>
                <a:defRPr/>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4993A39-0731-43AD-8F41-D0465671D092}" type="datetime3">
              <a:rPr lang="en-US" smtClean="0"/>
              <a:pPr>
                <a:defRPr/>
              </a:pPr>
              <a:t>23 March 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1C8772E-6A40-471F-9482-92CB2EAA2BCF}" type="slidenum">
              <a:rPr lang="en-US"/>
              <a:pPr>
                <a:defRPr/>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586B48C8-F28B-40D4-8B84-0DE54793A7D5}" type="datetime3">
              <a:rPr lang="en-US" smtClean="0"/>
              <a:pPr>
                <a:defRPr/>
              </a:pPr>
              <a:t>23 March 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BB99F318-DD7A-4E46-9581-7E88672B88B9}"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7"/>
          <p:cNvSpPr>
            <a:spLocks noGrp="1" noChangeArrowheads="1"/>
          </p:cNvSpPr>
          <p:nvPr>
            <p:ph type="sldNum" sz="quarter" idx="10"/>
          </p:nvPr>
        </p:nvSpPr>
        <p:spPr>
          <a:ln/>
        </p:spPr>
        <p:txBody>
          <a:bodyPr/>
          <a:lstStyle>
            <a:lvl1pPr>
              <a:defRPr/>
            </a:lvl1pPr>
          </a:lstStyle>
          <a:p>
            <a:pPr>
              <a:defRPr/>
            </a:pPr>
            <a:fld id="{6C0CADA7-196A-4D06-9EBC-45BD2C39E49B}" type="slidenum">
              <a:rPr lang="en-IN"/>
              <a:pPr>
                <a:defRPr/>
              </a:pPr>
              <a:t>‹#›</a:t>
            </a:fld>
            <a:endParaRPr lang="en-IN" dirty="0"/>
          </a:p>
        </p:txBody>
      </p:sp>
      <p:sp>
        <p:nvSpPr>
          <p:cNvPr id="5" name="Rectangle 49"/>
          <p:cNvSpPr>
            <a:spLocks noGrp="1" noChangeArrowheads="1"/>
          </p:cNvSpPr>
          <p:nvPr>
            <p:ph type="dt" sz="half" idx="11"/>
          </p:nvPr>
        </p:nvSpPr>
        <p:spPr>
          <a:ln/>
        </p:spPr>
        <p:txBody>
          <a:bodyPr/>
          <a:lstStyle>
            <a:lvl1pPr>
              <a:defRPr/>
            </a:lvl1pPr>
          </a:lstStyle>
          <a:p>
            <a:pPr>
              <a:defRPr/>
            </a:pPr>
            <a:fld id="{B517D0AD-FA7F-40C6-A7D0-6FB79A2FC56C}" type="datetime3">
              <a:rPr lang="en-US" smtClean="0"/>
              <a:pPr>
                <a:defRPr/>
              </a:pPr>
              <a:t>23 March 2023</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411AD55-B1C4-4D23-9AFB-5AB9B1476159}" type="datetime3">
              <a:rPr lang="en-US" smtClean="0"/>
              <a:pPr>
                <a:defRPr/>
              </a:pPr>
              <a:t>23 March 2023</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CA369FCB-538D-4BBB-9795-32C7CC531261}" type="slidenum">
              <a:rPr lang="en-US"/>
              <a:pPr>
                <a:defRPr/>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F47F1D4D-42A6-4361-A2D3-2092BC727B0D}" type="datetime3">
              <a:rPr lang="en-US" smtClean="0"/>
              <a:pPr>
                <a:defRPr/>
              </a:pPr>
              <a:t>23 March 2023</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19526436-6448-46B8-9C31-5F9B89D41870}" type="slidenum">
              <a:rPr lang="en-US"/>
              <a:pPr>
                <a:defRPr/>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6CAAA54-853C-4B54-9E11-8CAC5828D460}" type="datetime3">
              <a:rPr lang="en-US" smtClean="0"/>
              <a:pPr>
                <a:defRPr/>
              </a:pPr>
              <a:t>23 March 2023</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4FC1980D-A956-4295-B164-EEAFC3CF0087}" type="slidenum">
              <a:rPr lang="en-US"/>
              <a:pPr>
                <a:defRPr/>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CA0432D-2AD1-4E0A-8FAC-E4AFA6B720B4}" type="datetime3">
              <a:rPr lang="en-US" smtClean="0"/>
              <a:pPr>
                <a:defRPr/>
              </a:pPr>
              <a:t>23 March 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493417CA-3E3D-4046-8B65-941C4A2E0BE0}" type="slidenum">
              <a:rPr lang="en-US"/>
              <a:pPr>
                <a:defRPr/>
              </a:pPr>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62363BB-D586-410C-B916-6A34BEAE9855}" type="datetime3">
              <a:rPr lang="en-US" smtClean="0"/>
              <a:pPr>
                <a:defRPr/>
              </a:pPr>
              <a:t>23 March 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B7B2DE88-6ABB-4E2B-8244-1111020B6B70}" type="slidenum">
              <a:rPr lang="en-US"/>
              <a:pPr>
                <a:defRPr/>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D834A50-A28D-4FBC-ABDE-D97514669747}" type="datetime3">
              <a:rPr lang="en-US" smtClean="0"/>
              <a:pPr>
                <a:defRPr/>
              </a:pPr>
              <a:t>23 March 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258AACB-AFFA-499E-A8F0-F12F27DC8C11}" type="slidenum">
              <a:rPr lang="en-US"/>
              <a:pPr>
                <a:defRPr/>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D5AD96E-2FCE-44F6-BDFD-D4F6DAE346DC}" type="datetime3">
              <a:rPr lang="en-US" smtClean="0"/>
              <a:pPr>
                <a:defRPr/>
              </a:pPr>
              <a:t>23 March 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8AE4AFE6-3D75-4B09-9FCC-4E4D1E9AF3C1}"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7"/>
          <p:cNvSpPr>
            <a:spLocks noGrp="1" noChangeArrowheads="1"/>
          </p:cNvSpPr>
          <p:nvPr>
            <p:ph type="sldNum" sz="quarter" idx="10"/>
          </p:nvPr>
        </p:nvSpPr>
        <p:spPr>
          <a:ln/>
        </p:spPr>
        <p:txBody>
          <a:bodyPr/>
          <a:lstStyle>
            <a:lvl1pPr>
              <a:defRPr/>
            </a:lvl1pPr>
          </a:lstStyle>
          <a:p>
            <a:pPr>
              <a:defRPr/>
            </a:pPr>
            <a:fld id="{EA91BC70-4723-418A-BC0E-89B3096D983D}" type="slidenum">
              <a:rPr lang="en-IN"/>
              <a:pPr>
                <a:defRPr/>
              </a:pPr>
              <a:t>‹#›</a:t>
            </a:fld>
            <a:endParaRPr lang="en-IN" dirty="0"/>
          </a:p>
        </p:txBody>
      </p:sp>
      <p:sp>
        <p:nvSpPr>
          <p:cNvPr id="6" name="Rectangle 49"/>
          <p:cNvSpPr>
            <a:spLocks noGrp="1" noChangeArrowheads="1"/>
          </p:cNvSpPr>
          <p:nvPr>
            <p:ph type="dt" sz="half" idx="11"/>
          </p:nvPr>
        </p:nvSpPr>
        <p:spPr>
          <a:ln/>
        </p:spPr>
        <p:txBody>
          <a:bodyPr/>
          <a:lstStyle>
            <a:lvl1pPr>
              <a:defRPr/>
            </a:lvl1pPr>
          </a:lstStyle>
          <a:p>
            <a:pPr>
              <a:defRPr/>
            </a:pPr>
            <a:fld id="{6A95800C-E3D9-46D0-961E-41A9701DC8AF}" type="datetime3">
              <a:rPr lang="en-US" smtClean="0"/>
              <a:pPr>
                <a:defRPr/>
              </a:pPr>
              <a:t>23 March 2023</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7"/>
          <p:cNvSpPr>
            <a:spLocks noGrp="1" noChangeArrowheads="1"/>
          </p:cNvSpPr>
          <p:nvPr>
            <p:ph type="sldNum" sz="quarter" idx="10"/>
          </p:nvPr>
        </p:nvSpPr>
        <p:spPr>
          <a:ln/>
        </p:spPr>
        <p:txBody>
          <a:bodyPr/>
          <a:lstStyle>
            <a:lvl1pPr>
              <a:defRPr/>
            </a:lvl1pPr>
          </a:lstStyle>
          <a:p>
            <a:pPr>
              <a:defRPr/>
            </a:pPr>
            <a:fld id="{6F12D7D6-29A4-4CEC-B6DE-B21024E2479C}" type="slidenum">
              <a:rPr lang="en-IN"/>
              <a:pPr>
                <a:defRPr/>
              </a:pPr>
              <a:t>‹#›</a:t>
            </a:fld>
            <a:endParaRPr lang="en-IN" dirty="0"/>
          </a:p>
        </p:txBody>
      </p:sp>
      <p:sp>
        <p:nvSpPr>
          <p:cNvPr id="8" name="Rectangle 49"/>
          <p:cNvSpPr>
            <a:spLocks noGrp="1" noChangeArrowheads="1"/>
          </p:cNvSpPr>
          <p:nvPr>
            <p:ph type="dt" sz="half" idx="11"/>
          </p:nvPr>
        </p:nvSpPr>
        <p:spPr>
          <a:ln/>
        </p:spPr>
        <p:txBody>
          <a:bodyPr/>
          <a:lstStyle>
            <a:lvl1pPr>
              <a:defRPr/>
            </a:lvl1pPr>
          </a:lstStyle>
          <a:p>
            <a:pPr>
              <a:defRPr/>
            </a:pPr>
            <a:fld id="{1973E804-D17C-48A9-BCF5-41C5C40A8496}" type="datetime3">
              <a:rPr lang="en-US" smtClean="0"/>
              <a:pPr>
                <a:defRPr/>
              </a:pPr>
              <a:t>23 March 2023</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47"/>
          <p:cNvSpPr>
            <a:spLocks noGrp="1" noChangeArrowheads="1"/>
          </p:cNvSpPr>
          <p:nvPr>
            <p:ph type="sldNum" sz="quarter" idx="10"/>
          </p:nvPr>
        </p:nvSpPr>
        <p:spPr>
          <a:ln/>
        </p:spPr>
        <p:txBody>
          <a:bodyPr/>
          <a:lstStyle>
            <a:lvl1pPr>
              <a:defRPr/>
            </a:lvl1pPr>
          </a:lstStyle>
          <a:p>
            <a:pPr>
              <a:defRPr/>
            </a:pPr>
            <a:fld id="{251AA8BC-DEDE-4DCD-8E99-91329326325F}" type="slidenum">
              <a:rPr lang="en-IN"/>
              <a:pPr>
                <a:defRPr/>
              </a:pPr>
              <a:t>‹#›</a:t>
            </a:fld>
            <a:endParaRPr lang="en-IN" dirty="0"/>
          </a:p>
        </p:txBody>
      </p:sp>
      <p:sp>
        <p:nvSpPr>
          <p:cNvPr id="4" name="Rectangle 49"/>
          <p:cNvSpPr>
            <a:spLocks noGrp="1" noChangeArrowheads="1"/>
          </p:cNvSpPr>
          <p:nvPr>
            <p:ph type="dt" sz="half" idx="11"/>
          </p:nvPr>
        </p:nvSpPr>
        <p:spPr>
          <a:ln/>
        </p:spPr>
        <p:txBody>
          <a:bodyPr/>
          <a:lstStyle>
            <a:lvl1pPr>
              <a:defRPr/>
            </a:lvl1pPr>
          </a:lstStyle>
          <a:p>
            <a:pPr>
              <a:defRPr/>
            </a:pPr>
            <a:fld id="{DC4904B6-9065-4AC9-83BB-0FD61368870C}" type="datetime3">
              <a:rPr lang="en-US" smtClean="0"/>
              <a:pPr>
                <a:defRPr/>
              </a:pPr>
              <a:t>23 March 2023</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1" descr="PPT inside"/>
          <p:cNvPicPr>
            <a:picLocks noChangeAspect="1" noChangeArrowheads="1"/>
          </p:cNvPicPr>
          <p:nvPr userDrawn="1"/>
        </p:nvPicPr>
        <p:blipFill>
          <a:blip r:embed="rId2"/>
          <a:srcRect t="19157" b="25415"/>
          <a:stretch>
            <a:fillRect/>
          </a:stretch>
        </p:blipFill>
        <p:spPr bwMode="auto">
          <a:xfrm>
            <a:off x="0" y="-79375"/>
            <a:ext cx="9145588" cy="688975"/>
          </a:xfrm>
          <a:prstGeom prst="rect">
            <a:avLst/>
          </a:prstGeom>
          <a:noFill/>
          <a:ln w="9525">
            <a:noFill/>
            <a:miter lim="800000"/>
            <a:headEnd/>
            <a:tailEnd/>
          </a:ln>
        </p:spPr>
      </p:pic>
      <p:pic>
        <p:nvPicPr>
          <p:cNvPr id="3" name="Picture 16"/>
          <p:cNvPicPr>
            <a:picLocks noChangeAspect="1" noChangeArrowheads="1"/>
          </p:cNvPicPr>
          <p:nvPr userDrawn="1"/>
        </p:nvPicPr>
        <p:blipFill>
          <a:blip r:embed="rId3"/>
          <a:srcRect/>
          <a:stretch>
            <a:fillRect/>
          </a:stretch>
        </p:blipFill>
        <p:spPr bwMode="auto">
          <a:xfrm>
            <a:off x="7435850" y="-39688"/>
            <a:ext cx="1654175" cy="576263"/>
          </a:xfrm>
          <a:prstGeom prst="rect">
            <a:avLst/>
          </a:prstGeom>
          <a:noFill/>
          <a:ln w="9525">
            <a:noFill/>
            <a:miter lim="800000"/>
            <a:headEnd/>
            <a:tailEnd/>
          </a:ln>
        </p:spPr>
      </p:pic>
      <p:sp>
        <p:nvSpPr>
          <p:cNvPr id="4" name="Rectangle 47"/>
          <p:cNvSpPr>
            <a:spLocks noGrp="1" noChangeArrowheads="1"/>
          </p:cNvSpPr>
          <p:nvPr>
            <p:ph type="sldNum" sz="quarter" idx="10"/>
          </p:nvPr>
        </p:nvSpPr>
        <p:spPr/>
        <p:txBody>
          <a:bodyPr/>
          <a:lstStyle>
            <a:lvl1pPr>
              <a:defRPr/>
            </a:lvl1pPr>
          </a:lstStyle>
          <a:p>
            <a:pPr>
              <a:defRPr/>
            </a:pPr>
            <a:fld id="{9B5121F8-051F-49E9-8431-D2F4E3981932}" type="slidenum">
              <a:rPr lang="en-IN"/>
              <a:pPr>
                <a:defRPr/>
              </a:pPr>
              <a:t>‹#›</a:t>
            </a:fld>
            <a:endParaRPr lang="en-IN" dirty="0"/>
          </a:p>
        </p:txBody>
      </p:sp>
      <p:sp>
        <p:nvSpPr>
          <p:cNvPr id="5" name="Rectangle 49"/>
          <p:cNvSpPr>
            <a:spLocks noGrp="1" noChangeArrowheads="1"/>
          </p:cNvSpPr>
          <p:nvPr>
            <p:ph type="dt" sz="half" idx="11"/>
          </p:nvPr>
        </p:nvSpPr>
        <p:spPr/>
        <p:txBody>
          <a:bodyPr/>
          <a:lstStyle>
            <a:lvl1pPr>
              <a:defRPr/>
            </a:lvl1pPr>
          </a:lstStyle>
          <a:p>
            <a:pPr>
              <a:defRPr/>
            </a:pPr>
            <a:fld id="{F94A27DD-8D9A-466C-ACB6-7F245C262B97}" type="datetime3">
              <a:rPr lang="en-US" smtClean="0"/>
              <a:pPr>
                <a:defRPr/>
              </a:pPr>
              <a:t>23 March 2023</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7"/>
          <p:cNvSpPr>
            <a:spLocks noGrp="1" noChangeArrowheads="1"/>
          </p:cNvSpPr>
          <p:nvPr>
            <p:ph type="sldNum" sz="quarter" idx="10"/>
          </p:nvPr>
        </p:nvSpPr>
        <p:spPr>
          <a:ln/>
        </p:spPr>
        <p:txBody>
          <a:bodyPr/>
          <a:lstStyle>
            <a:lvl1pPr>
              <a:defRPr/>
            </a:lvl1pPr>
          </a:lstStyle>
          <a:p>
            <a:pPr>
              <a:defRPr/>
            </a:pPr>
            <a:fld id="{0AEC9F92-0EE9-4C86-9285-A00C2D5C52A5}" type="slidenum">
              <a:rPr lang="en-IN"/>
              <a:pPr>
                <a:defRPr/>
              </a:pPr>
              <a:t>‹#›</a:t>
            </a:fld>
            <a:endParaRPr lang="en-IN" dirty="0"/>
          </a:p>
        </p:txBody>
      </p:sp>
      <p:sp>
        <p:nvSpPr>
          <p:cNvPr id="6" name="Rectangle 49"/>
          <p:cNvSpPr>
            <a:spLocks noGrp="1" noChangeArrowheads="1"/>
          </p:cNvSpPr>
          <p:nvPr>
            <p:ph type="dt" sz="half" idx="11"/>
          </p:nvPr>
        </p:nvSpPr>
        <p:spPr>
          <a:ln/>
        </p:spPr>
        <p:txBody>
          <a:bodyPr/>
          <a:lstStyle>
            <a:lvl1pPr>
              <a:defRPr/>
            </a:lvl1pPr>
          </a:lstStyle>
          <a:p>
            <a:pPr>
              <a:defRPr/>
            </a:pPr>
            <a:fld id="{8E2CB351-66DB-4BE2-86AC-050202ADBA12}" type="datetime3">
              <a:rPr lang="en-US" smtClean="0"/>
              <a:pPr>
                <a:defRPr/>
              </a:pPr>
              <a:t>23 March 2023</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7"/>
          <p:cNvSpPr>
            <a:spLocks noGrp="1" noChangeArrowheads="1"/>
          </p:cNvSpPr>
          <p:nvPr>
            <p:ph type="sldNum" sz="quarter" idx="10"/>
          </p:nvPr>
        </p:nvSpPr>
        <p:spPr>
          <a:ln/>
        </p:spPr>
        <p:txBody>
          <a:bodyPr/>
          <a:lstStyle>
            <a:lvl1pPr>
              <a:defRPr/>
            </a:lvl1pPr>
          </a:lstStyle>
          <a:p>
            <a:pPr>
              <a:defRPr/>
            </a:pPr>
            <a:fld id="{489DE776-D895-46E1-AD99-0E788E94C719}" type="slidenum">
              <a:rPr lang="en-IN"/>
              <a:pPr>
                <a:defRPr/>
              </a:pPr>
              <a:t>‹#›</a:t>
            </a:fld>
            <a:endParaRPr lang="en-IN" dirty="0"/>
          </a:p>
        </p:txBody>
      </p:sp>
      <p:sp>
        <p:nvSpPr>
          <p:cNvPr id="6" name="Rectangle 49"/>
          <p:cNvSpPr>
            <a:spLocks noGrp="1" noChangeArrowheads="1"/>
          </p:cNvSpPr>
          <p:nvPr>
            <p:ph type="dt" sz="half" idx="11"/>
          </p:nvPr>
        </p:nvSpPr>
        <p:spPr>
          <a:ln/>
        </p:spPr>
        <p:txBody>
          <a:bodyPr/>
          <a:lstStyle>
            <a:lvl1pPr>
              <a:defRPr/>
            </a:lvl1pPr>
          </a:lstStyle>
          <a:p>
            <a:pPr>
              <a:defRPr/>
            </a:pPr>
            <a:fld id="{C70B370A-2039-4CCE-8B01-C5304EC733DD}" type="datetime3">
              <a:rPr lang="en-US" smtClean="0"/>
              <a:pPr>
                <a:defRPr/>
              </a:pPr>
              <a:t>23 March 2023</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8658" name="Rectangle 2"/>
          <p:cNvSpPr>
            <a:spLocks noChangeArrowheads="1"/>
          </p:cNvSpPr>
          <p:nvPr userDrawn="1"/>
        </p:nvSpPr>
        <p:spPr bwMode="auto">
          <a:xfrm>
            <a:off x="0" y="652463"/>
            <a:ext cx="457200" cy="5795962"/>
          </a:xfrm>
          <a:prstGeom prst="rect">
            <a:avLst/>
          </a:prstGeom>
          <a:solidFill>
            <a:srgbClr val="FF6600"/>
          </a:solidFill>
          <a:ln w="9525" algn="ctr">
            <a:noFill/>
            <a:miter lim="800000"/>
            <a:headEnd/>
            <a:tailEnd/>
          </a:ln>
          <a:effectLst/>
        </p:spPr>
        <p:txBody>
          <a:bodyPr wrap="none" anchor="ctr"/>
          <a:lstStyle/>
          <a:p>
            <a:pPr algn="ctr">
              <a:defRPr/>
            </a:pPr>
            <a:endParaRPr lang="en-US" dirty="0"/>
          </a:p>
        </p:txBody>
      </p:sp>
      <p:sp>
        <p:nvSpPr>
          <p:cNvPr id="198659" name="Line 3"/>
          <p:cNvSpPr>
            <a:spLocks noChangeShapeType="1"/>
          </p:cNvSpPr>
          <p:nvPr userDrawn="1"/>
        </p:nvSpPr>
        <p:spPr bwMode="auto">
          <a:xfrm>
            <a:off x="0" y="6457950"/>
            <a:ext cx="9144000" cy="0"/>
          </a:xfrm>
          <a:prstGeom prst="line">
            <a:avLst/>
          </a:prstGeom>
          <a:noFill/>
          <a:ln w="25400">
            <a:solidFill>
              <a:srgbClr val="B2B2B2"/>
            </a:solidFill>
            <a:round/>
            <a:headEnd/>
            <a:tailEnd/>
          </a:ln>
          <a:effectLst/>
        </p:spPr>
        <p:txBody>
          <a:bodyPr wrap="none" anchor="ctr"/>
          <a:lstStyle/>
          <a:p>
            <a:pPr algn="ctr">
              <a:defRPr/>
            </a:pPr>
            <a:endParaRPr lang="en-US" dirty="0"/>
          </a:p>
        </p:txBody>
      </p:sp>
      <p:sp>
        <p:nvSpPr>
          <p:cNvPr id="198660" name="Rectangle 4"/>
          <p:cNvSpPr>
            <a:spLocks noChangeArrowheads="1"/>
          </p:cNvSpPr>
          <p:nvPr userDrawn="1"/>
        </p:nvSpPr>
        <p:spPr bwMode="auto">
          <a:xfrm>
            <a:off x="0" y="609600"/>
            <a:ext cx="9144000" cy="46038"/>
          </a:xfrm>
          <a:prstGeom prst="rect">
            <a:avLst/>
          </a:prstGeom>
          <a:gradFill rotWithShape="1">
            <a:gsLst>
              <a:gs pos="0">
                <a:srgbClr val="E42314"/>
              </a:gs>
              <a:gs pos="50000">
                <a:srgbClr val="F08C12"/>
              </a:gs>
              <a:gs pos="100000">
                <a:srgbClr val="E42314"/>
              </a:gs>
            </a:gsLst>
            <a:lin ang="0" scaled="1"/>
          </a:gradFill>
          <a:ln w="9525">
            <a:noFill/>
            <a:miter lim="800000"/>
            <a:headEnd/>
            <a:tailEnd/>
          </a:ln>
          <a:effectLst/>
        </p:spPr>
        <p:txBody>
          <a:bodyPr wrap="none" anchor="ctr"/>
          <a:lstStyle/>
          <a:p>
            <a:pPr algn="ctr">
              <a:defRPr/>
            </a:pPr>
            <a:endParaRPr lang="en-US" dirty="0"/>
          </a:p>
        </p:txBody>
      </p:sp>
      <p:sp>
        <p:nvSpPr>
          <p:cNvPr id="198661" name="Text Box 5"/>
          <p:cNvSpPr txBox="1">
            <a:spLocks noChangeArrowheads="1"/>
          </p:cNvSpPr>
          <p:nvPr userDrawn="1"/>
        </p:nvSpPr>
        <p:spPr bwMode="auto">
          <a:xfrm rot="-5400000">
            <a:off x="-2667000" y="3505200"/>
            <a:ext cx="5791200" cy="304800"/>
          </a:xfrm>
          <a:prstGeom prst="rect">
            <a:avLst/>
          </a:prstGeom>
          <a:noFill/>
          <a:ln w="9525" algn="ctr">
            <a:noFill/>
            <a:miter lim="800000"/>
            <a:headEnd/>
            <a:tailEnd/>
          </a:ln>
          <a:effectLst/>
        </p:spPr>
        <p:txBody>
          <a:bodyPr>
            <a:spAutoFit/>
          </a:bodyPr>
          <a:lstStyle/>
          <a:p>
            <a:pPr algn="ctr">
              <a:spcBef>
                <a:spcPct val="50000"/>
              </a:spcBef>
              <a:defRPr/>
            </a:pPr>
            <a:r>
              <a:rPr lang="en-US" sz="1400" b="1" dirty="0">
                <a:solidFill>
                  <a:schemeClr val="bg1"/>
                </a:solidFill>
              </a:rPr>
              <a:t>Department of Mechanical Engineering</a:t>
            </a:r>
          </a:p>
        </p:txBody>
      </p:sp>
      <p:sp>
        <p:nvSpPr>
          <p:cNvPr id="198662" name="Rectangle 6"/>
          <p:cNvSpPr>
            <a:spLocks noChangeArrowheads="1"/>
          </p:cNvSpPr>
          <p:nvPr userDrawn="1"/>
        </p:nvSpPr>
        <p:spPr bwMode="auto">
          <a:xfrm>
            <a:off x="0" y="652463"/>
            <a:ext cx="457200" cy="5795962"/>
          </a:xfrm>
          <a:prstGeom prst="rect">
            <a:avLst/>
          </a:prstGeom>
          <a:solidFill>
            <a:srgbClr val="000066"/>
          </a:solidFill>
          <a:ln w="9525" algn="ctr">
            <a:noFill/>
            <a:miter lim="800000"/>
            <a:headEnd/>
            <a:tailEnd/>
          </a:ln>
          <a:effectLst/>
        </p:spPr>
        <p:txBody>
          <a:bodyPr wrap="none" anchor="ctr"/>
          <a:lstStyle/>
          <a:p>
            <a:pPr algn="ctr">
              <a:defRPr/>
            </a:pPr>
            <a:endParaRPr lang="en-US" dirty="0"/>
          </a:p>
        </p:txBody>
      </p:sp>
      <p:pic>
        <p:nvPicPr>
          <p:cNvPr id="2055" name="Picture 7" descr="GMR Logo"/>
          <p:cNvPicPr>
            <a:picLocks noChangeAspect="1" noChangeArrowheads="1"/>
          </p:cNvPicPr>
          <p:nvPr userDrawn="1"/>
        </p:nvPicPr>
        <p:blipFill>
          <a:blip r:embed="rId16"/>
          <a:srcRect/>
          <a:stretch>
            <a:fillRect/>
          </a:stretch>
        </p:blipFill>
        <p:spPr bwMode="auto">
          <a:xfrm>
            <a:off x="8153400" y="152400"/>
            <a:ext cx="762000" cy="280988"/>
          </a:xfrm>
          <a:prstGeom prst="rect">
            <a:avLst/>
          </a:prstGeom>
          <a:noFill/>
          <a:ln w="9525">
            <a:noFill/>
            <a:miter lim="800000"/>
            <a:headEnd/>
            <a:tailEnd/>
          </a:ln>
        </p:spPr>
      </p:pic>
      <p:sp>
        <p:nvSpPr>
          <p:cNvPr id="198664" name="Text Box 8"/>
          <p:cNvSpPr txBox="1">
            <a:spLocks noChangeArrowheads="1"/>
          </p:cNvSpPr>
          <p:nvPr userDrawn="1"/>
        </p:nvSpPr>
        <p:spPr bwMode="auto">
          <a:xfrm>
            <a:off x="2133600" y="152400"/>
            <a:ext cx="1219200" cy="304800"/>
          </a:xfrm>
          <a:prstGeom prst="rect">
            <a:avLst/>
          </a:prstGeom>
          <a:noFill/>
          <a:ln w="9525" algn="ctr">
            <a:noFill/>
            <a:miter lim="800000"/>
            <a:headEnd/>
            <a:tailEnd/>
          </a:ln>
          <a:effectLst/>
        </p:spPr>
        <p:txBody>
          <a:bodyPr>
            <a:spAutoFit/>
          </a:bodyPr>
          <a:lstStyle/>
          <a:p>
            <a:pPr algn="ctr">
              <a:spcBef>
                <a:spcPct val="50000"/>
              </a:spcBef>
              <a:defRPr/>
            </a:pPr>
            <a:r>
              <a:rPr lang="en-US" sz="1400" i="1" dirty="0">
                <a:solidFill>
                  <a:srgbClr val="4D4D4D"/>
                </a:solidFill>
                <a:latin typeface="Arial" pitchFamily="34" charset="0"/>
              </a:rPr>
              <a:t>Humility</a:t>
            </a:r>
          </a:p>
        </p:txBody>
      </p:sp>
      <p:sp>
        <p:nvSpPr>
          <p:cNvPr id="198665" name="Text Box 9"/>
          <p:cNvSpPr txBox="1">
            <a:spLocks noChangeArrowheads="1"/>
          </p:cNvSpPr>
          <p:nvPr userDrawn="1"/>
        </p:nvSpPr>
        <p:spPr bwMode="auto">
          <a:xfrm>
            <a:off x="3657600" y="152400"/>
            <a:ext cx="1981200" cy="304800"/>
          </a:xfrm>
          <a:prstGeom prst="rect">
            <a:avLst/>
          </a:prstGeom>
          <a:noFill/>
          <a:ln w="9525" algn="ctr">
            <a:noFill/>
            <a:miter lim="800000"/>
            <a:headEnd/>
            <a:tailEnd/>
          </a:ln>
          <a:effectLst/>
        </p:spPr>
        <p:txBody>
          <a:bodyPr>
            <a:spAutoFit/>
          </a:bodyPr>
          <a:lstStyle/>
          <a:p>
            <a:pPr algn="ctr">
              <a:spcBef>
                <a:spcPct val="50000"/>
              </a:spcBef>
              <a:defRPr/>
            </a:pPr>
            <a:r>
              <a:rPr lang="en-US" sz="1400" i="1" dirty="0">
                <a:solidFill>
                  <a:srgbClr val="4D4D4D"/>
                </a:solidFill>
                <a:latin typeface="Arial" pitchFamily="34" charset="0"/>
              </a:rPr>
              <a:t>Entrepreneurship</a:t>
            </a:r>
          </a:p>
        </p:txBody>
      </p:sp>
      <p:sp>
        <p:nvSpPr>
          <p:cNvPr id="198666" name="Text Box 10"/>
          <p:cNvSpPr txBox="1">
            <a:spLocks noChangeArrowheads="1"/>
          </p:cNvSpPr>
          <p:nvPr userDrawn="1"/>
        </p:nvSpPr>
        <p:spPr bwMode="auto">
          <a:xfrm>
            <a:off x="5791200" y="152400"/>
            <a:ext cx="1981200" cy="304800"/>
          </a:xfrm>
          <a:prstGeom prst="rect">
            <a:avLst/>
          </a:prstGeom>
          <a:noFill/>
          <a:ln w="9525" algn="ctr">
            <a:noFill/>
            <a:miter lim="800000"/>
            <a:headEnd/>
            <a:tailEnd/>
          </a:ln>
          <a:effectLst/>
        </p:spPr>
        <p:txBody>
          <a:bodyPr>
            <a:spAutoFit/>
          </a:bodyPr>
          <a:lstStyle/>
          <a:p>
            <a:pPr algn="ctr">
              <a:spcBef>
                <a:spcPct val="50000"/>
              </a:spcBef>
              <a:defRPr/>
            </a:pPr>
            <a:r>
              <a:rPr lang="en-US" sz="1400" i="1" dirty="0">
                <a:solidFill>
                  <a:srgbClr val="4D4D4D"/>
                </a:solidFill>
                <a:latin typeface="Arial" pitchFamily="34" charset="0"/>
              </a:rPr>
              <a:t>Teamwork</a:t>
            </a:r>
          </a:p>
        </p:txBody>
      </p:sp>
      <p:sp>
        <p:nvSpPr>
          <p:cNvPr id="198667" name="Text Box 11"/>
          <p:cNvSpPr txBox="1">
            <a:spLocks noChangeArrowheads="1"/>
          </p:cNvSpPr>
          <p:nvPr userDrawn="1"/>
        </p:nvSpPr>
        <p:spPr bwMode="auto">
          <a:xfrm>
            <a:off x="2362200" y="6519863"/>
            <a:ext cx="1219200" cy="304800"/>
          </a:xfrm>
          <a:prstGeom prst="rect">
            <a:avLst/>
          </a:prstGeom>
          <a:noFill/>
          <a:ln w="9525" algn="ctr">
            <a:noFill/>
            <a:miter lim="800000"/>
            <a:headEnd/>
            <a:tailEnd/>
          </a:ln>
          <a:effectLst/>
        </p:spPr>
        <p:txBody>
          <a:bodyPr>
            <a:spAutoFit/>
          </a:bodyPr>
          <a:lstStyle/>
          <a:p>
            <a:pPr algn="ctr">
              <a:spcBef>
                <a:spcPct val="50000"/>
              </a:spcBef>
              <a:defRPr/>
            </a:pPr>
            <a:r>
              <a:rPr lang="en-US" sz="1400" i="1" dirty="0">
                <a:solidFill>
                  <a:srgbClr val="4D4D4D"/>
                </a:solidFill>
                <a:latin typeface="Arial" pitchFamily="34" charset="0"/>
              </a:rPr>
              <a:t>Learning</a:t>
            </a:r>
          </a:p>
        </p:txBody>
      </p:sp>
      <p:sp>
        <p:nvSpPr>
          <p:cNvPr id="198668" name="Text Box 12"/>
          <p:cNvSpPr txBox="1">
            <a:spLocks noChangeArrowheads="1"/>
          </p:cNvSpPr>
          <p:nvPr userDrawn="1"/>
        </p:nvSpPr>
        <p:spPr bwMode="auto">
          <a:xfrm>
            <a:off x="4343400" y="6519863"/>
            <a:ext cx="1981200" cy="304800"/>
          </a:xfrm>
          <a:prstGeom prst="rect">
            <a:avLst/>
          </a:prstGeom>
          <a:noFill/>
          <a:ln w="9525" algn="ctr">
            <a:noFill/>
            <a:miter lim="800000"/>
            <a:headEnd/>
            <a:tailEnd/>
          </a:ln>
          <a:effectLst/>
        </p:spPr>
        <p:txBody>
          <a:bodyPr>
            <a:spAutoFit/>
          </a:bodyPr>
          <a:lstStyle/>
          <a:p>
            <a:pPr algn="ctr">
              <a:spcBef>
                <a:spcPct val="50000"/>
              </a:spcBef>
              <a:defRPr/>
            </a:pPr>
            <a:r>
              <a:rPr lang="en-US" sz="1400" i="1" dirty="0">
                <a:solidFill>
                  <a:srgbClr val="4D4D4D"/>
                </a:solidFill>
                <a:latin typeface="Arial" pitchFamily="34" charset="0"/>
              </a:rPr>
              <a:t>Social Responsibility</a:t>
            </a:r>
          </a:p>
        </p:txBody>
      </p:sp>
      <p:sp>
        <p:nvSpPr>
          <p:cNvPr id="198669" name="Text Box 13"/>
          <p:cNvSpPr txBox="1">
            <a:spLocks noChangeArrowheads="1"/>
          </p:cNvSpPr>
          <p:nvPr userDrawn="1"/>
        </p:nvSpPr>
        <p:spPr bwMode="auto">
          <a:xfrm>
            <a:off x="7162800" y="6519863"/>
            <a:ext cx="1981200" cy="304800"/>
          </a:xfrm>
          <a:prstGeom prst="rect">
            <a:avLst/>
          </a:prstGeom>
          <a:noFill/>
          <a:ln w="9525" algn="ctr">
            <a:noFill/>
            <a:miter lim="800000"/>
            <a:headEnd/>
            <a:tailEnd/>
          </a:ln>
          <a:effectLst/>
        </p:spPr>
        <p:txBody>
          <a:bodyPr>
            <a:spAutoFit/>
          </a:bodyPr>
          <a:lstStyle/>
          <a:p>
            <a:pPr algn="ctr">
              <a:spcBef>
                <a:spcPct val="50000"/>
              </a:spcBef>
              <a:defRPr/>
            </a:pPr>
            <a:r>
              <a:rPr lang="en-US" sz="1400" i="1" dirty="0">
                <a:solidFill>
                  <a:srgbClr val="4D4D4D"/>
                </a:solidFill>
                <a:latin typeface="Arial" pitchFamily="34" charset="0"/>
              </a:rPr>
              <a:t>Respect for Individual</a:t>
            </a:r>
          </a:p>
        </p:txBody>
      </p:sp>
      <p:sp>
        <p:nvSpPr>
          <p:cNvPr id="198670" name="Text Box 14"/>
          <p:cNvSpPr txBox="1">
            <a:spLocks noChangeArrowheads="1"/>
          </p:cNvSpPr>
          <p:nvPr userDrawn="1"/>
        </p:nvSpPr>
        <p:spPr bwMode="auto">
          <a:xfrm>
            <a:off x="0" y="6515100"/>
            <a:ext cx="1828800" cy="304800"/>
          </a:xfrm>
          <a:prstGeom prst="rect">
            <a:avLst/>
          </a:prstGeom>
          <a:noFill/>
          <a:ln w="9525" algn="ctr">
            <a:noFill/>
            <a:miter lim="800000"/>
            <a:headEnd/>
            <a:tailEnd/>
          </a:ln>
          <a:effectLst/>
        </p:spPr>
        <p:txBody>
          <a:bodyPr>
            <a:spAutoFit/>
          </a:bodyPr>
          <a:lstStyle/>
          <a:p>
            <a:pPr algn="ctr">
              <a:spcBef>
                <a:spcPct val="50000"/>
              </a:spcBef>
              <a:defRPr/>
            </a:pPr>
            <a:r>
              <a:rPr lang="en-US" sz="1400" i="1" dirty="0">
                <a:solidFill>
                  <a:srgbClr val="4D4D4D"/>
                </a:solidFill>
                <a:latin typeface="Arial" pitchFamily="34" charset="0"/>
              </a:rPr>
              <a:t>Deliver The Promise</a:t>
            </a:r>
          </a:p>
        </p:txBody>
      </p:sp>
      <p:sp>
        <p:nvSpPr>
          <p:cNvPr id="198671" name="Text Box 15"/>
          <p:cNvSpPr txBox="1">
            <a:spLocks noChangeArrowheads="1"/>
          </p:cNvSpPr>
          <p:nvPr userDrawn="1"/>
        </p:nvSpPr>
        <p:spPr bwMode="auto">
          <a:xfrm rot="-5400000">
            <a:off x="-2682875" y="3413125"/>
            <a:ext cx="5791200" cy="336550"/>
          </a:xfrm>
          <a:prstGeom prst="rect">
            <a:avLst/>
          </a:prstGeom>
          <a:noFill/>
          <a:ln w="9525" algn="ctr">
            <a:noFill/>
            <a:miter lim="800000"/>
            <a:headEnd/>
            <a:tailEnd/>
          </a:ln>
          <a:effectLst/>
        </p:spPr>
        <p:txBody>
          <a:bodyPr>
            <a:spAutoFit/>
          </a:bodyPr>
          <a:lstStyle/>
          <a:p>
            <a:pPr algn="ctr">
              <a:spcBef>
                <a:spcPct val="50000"/>
              </a:spcBef>
              <a:defRPr/>
            </a:pPr>
            <a:r>
              <a:rPr lang="en-US" b="1" dirty="0">
                <a:solidFill>
                  <a:schemeClr val="bg1"/>
                </a:solidFill>
                <a:latin typeface="Verdana" pitchFamily="34" charset="0"/>
              </a:rPr>
              <a:t>GMR Institute of Technology, Rajam</a:t>
            </a:r>
          </a:p>
        </p:txBody>
      </p:sp>
      <p:pic>
        <p:nvPicPr>
          <p:cNvPr id="2064" name="Picture 16"/>
          <p:cNvPicPr>
            <a:picLocks noChangeAspect="1" noChangeArrowheads="1"/>
          </p:cNvPicPr>
          <p:nvPr userDrawn="1"/>
        </p:nvPicPr>
        <p:blipFill>
          <a:blip r:embed="rId17"/>
          <a:srcRect/>
          <a:stretch>
            <a:fillRect/>
          </a:stretch>
        </p:blipFill>
        <p:spPr bwMode="auto">
          <a:xfrm>
            <a:off x="28575" y="85725"/>
            <a:ext cx="1311275" cy="457200"/>
          </a:xfrm>
          <a:prstGeom prst="rect">
            <a:avLst/>
          </a:prstGeom>
          <a:noFill/>
          <a:ln w="9525">
            <a:noFill/>
            <a:miter lim="800000"/>
            <a:headEnd/>
            <a:tailEnd/>
          </a:ln>
        </p:spPr>
      </p:pic>
      <p:sp>
        <p:nvSpPr>
          <p:cNvPr id="290863" name="Rectangle 47"/>
          <p:cNvSpPr>
            <a:spLocks noGrp="1" noChangeArrowheads="1"/>
          </p:cNvSpPr>
          <p:nvPr>
            <p:ph type="sldNum" sz="quarter" idx="4"/>
          </p:nvPr>
        </p:nvSpPr>
        <p:spPr bwMode="auto">
          <a:xfrm>
            <a:off x="7010400" y="61722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1">
                <a:solidFill>
                  <a:schemeClr val="tx1"/>
                </a:solidFill>
              </a:defRPr>
            </a:lvl1pPr>
          </a:lstStyle>
          <a:p>
            <a:pPr>
              <a:defRPr/>
            </a:pPr>
            <a:fld id="{B42CD988-B923-48E2-AAAF-FCF859499EEE}" type="slidenum">
              <a:rPr lang="en-IN"/>
              <a:pPr>
                <a:defRPr/>
              </a:pPr>
              <a:t>‹#›</a:t>
            </a:fld>
            <a:endParaRPr lang="en-IN" dirty="0"/>
          </a:p>
        </p:txBody>
      </p:sp>
      <p:sp>
        <p:nvSpPr>
          <p:cNvPr id="290865" name="Rectangle 49"/>
          <p:cNvSpPr>
            <a:spLocks noGrp="1" noChangeArrowheads="1"/>
          </p:cNvSpPr>
          <p:nvPr>
            <p:ph type="dt" sz="half" idx="2"/>
          </p:nvPr>
        </p:nvSpPr>
        <p:spPr bwMode="auto">
          <a:xfrm>
            <a:off x="457200" y="61722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1">
                <a:solidFill>
                  <a:schemeClr val="tx1"/>
                </a:solidFill>
              </a:defRPr>
            </a:lvl1pPr>
          </a:lstStyle>
          <a:p>
            <a:pPr>
              <a:defRPr/>
            </a:pPr>
            <a:fld id="{63FA133B-EC68-4313-B949-3EDBF6FFEA60}" type="datetime3">
              <a:rPr lang="en-US" smtClean="0"/>
              <a:pPr>
                <a:defRPr/>
              </a:pPr>
              <a:t>23 March 2023</a:t>
            </a:fld>
            <a:endParaRPr lang="en-US" dirty="0"/>
          </a:p>
        </p:txBody>
      </p:sp>
      <p:pic>
        <p:nvPicPr>
          <p:cNvPr id="2067" name="Picture 11" descr="PPT inside"/>
          <p:cNvPicPr>
            <a:picLocks noChangeAspect="1" noChangeArrowheads="1"/>
          </p:cNvPicPr>
          <p:nvPr userDrawn="1"/>
        </p:nvPicPr>
        <p:blipFill>
          <a:blip r:embed="rId18"/>
          <a:srcRect t="19157" b="25415"/>
          <a:stretch>
            <a:fillRect/>
          </a:stretch>
        </p:blipFill>
        <p:spPr bwMode="auto">
          <a:xfrm>
            <a:off x="0" y="-79375"/>
            <a:ext cx="9145588" cy="688975"/>
          </a:xfrm>
          <a:prstGeom prst="rect">
            <a:avLst/>
          </a:prstGeom>
          <a:noFill/>
          <a:ln w="9525">
            <a:noFill/>
            <a:miter lim="800000"/>
            <a:headEnd/>
            <a:tailEnd/>
          </a:ln>
        </p:spPr>
      </p:pic>
      <p:pic>
        <p:nvPicPr>
          <p:cNvPr id="2068" name="Picture 16"/>
          <p:cNvPicPr>
            <a:picLocks noChangeAspect="1" noChangeArrowheads="1"/>
          </p:cNvPicPr>
          <p:nvPr userDrawn="1"/>
        </p:nvPicPr>
        <p:blipFill>
          <a:blip r:embed="rId19"/>
          <a:srcRect/>
          <a:stretch>
            <a:fillRect/>
          </a:stretch>
        </p:blipFill>
        <p:spPr bwMode="auto">
          <a:xfrm>
            <a:off x="7435850" y="-39688"/>
            <a:ext cx="1654175" cy="5762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913" r:id="rId7"/>
    <p:sldLayoutId id="2147483884" r:id="rId8"/>
    <p:sldLayoutId id="2147483885" r:id="rId9"/>
    <p:sldLayoutId id="2147483886" r:id="rId10"/>
    <p:sldLayoutId id="2147483887" r:id="rId11"/>
    <p:sldLayoutId id="2147483888" r:id="rId12"/>
    <p:sldLayoutId id="2147483889" r:id="rId13"/>
    <p:sldLayoutId id="2147483890" r:id="rId14"/>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2AE711C-9DB6-453D-89A0-0B5F32DF44D2}" type="datetime3">
              <a:rPr lang="en-US" smtClean="0"/>
              <a:pPr>
                <a:defRPr/>
              </a:pPr>
              <a:t>23 March 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009B35D-238F-4C7E-BB41-B3C5A339FAED}"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2B2F776-6A58-485E-BB80-C9606584F63C}" type="datetime3">
              <a:rPr lang="en-US" smtClean="0"/>
              <a:pPr>
                <a:defRPr/>
              </a:pPr>
              <a:t>23 March 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5397ACC-CA95-45F6-B16F-B8BCC2B770BD}"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1" descr="PPTmainpage"/>
          <p:cNvPicPr>
            <a:picLocks noChangeAspect="1" noChangeArrowheads="1"/>
          </p:cNvPicPr>
          <p:nvPr/>
        </p:nvPicPr>
        <p:blipFill>
          <a:blip r:embed="rId3"/>
          <a:srcRect/>
          <a:stretch>
            <a:fillRect/>
          </a:stretch>
        </p:blipFill>
        <p:spPr bwMode="auto">
          <a:xfrm>
            <a:off x="-1587" y="-76200"/>
            <a:ext cx="9145588" cy="6934200"/>
          </a:xfrm>
          <a:prstGeom prst="rect">
            <a:avLst/>
          </a:prstGeom>
          <a:noFill/>
          <a:ln w="9525">
            <a:noFill/>
            <a:miter lim="800000"/>
            <a:headEnd/>
            <a:tailEnd/>
          </a:ln>
        </p:spPr>
      </p:pic>
      <p:sp>
        <p:nvSpPr>
          <p:cNvPr id="7" name="Rectangle 6"/>
          <p:cNvSpPr/>
          <p:nvPr/>
        </p:nvSpPr>
        <p:spPr>
          <a:xfrm>
            <a:off x="1828801" y="2228850"/>
            <a:ext cx="184731" cy="369332"/>
          </a:xfrm>
          <a:prstGeom prst="rect">
            <a:avLst/>
          </a:prstGeom>
        </p:spPr>
        <p:txBody>
          <a:bodyPr wrap="none">
            <a:spAutoFit/>
          </a:bodyPr>
          <a:lstStyle/>
          <a:p>
            <a:pPr>
              <a:defRPr/>
            </a:pPr>
            <a:endParaRPr lang="en-US" b="1" dirty="0">
              <a:solidFill>
                <a:schemeClr val="bg1"/>
              </a:solidFill>
            </a:endParaRPr>
          </a:p>
        </p:txBody>
      </p:sp>
      <p:sp>
        <p:nvSpPr>
          <p:cNvPr id="10" name="Slide Number Placeholder 9"/>
          <p:cNvSpPr>
            <a:spLocks noGrp="1"/>
          </p:cNvSpPr>
          <p:nvPr>
            <p:ph type="sldNum" sz="quarter" idx="10"/>
          </p:nvPr>
        </p:nvSpPr>
        <p:spPr/>
        <p:txBody>
          <a:bodyPr/>
          <a:lstStyle/>
          <a:p>
            <a:pPr>
              <a:defRPr/>
            </a:pPr>
            <a:fld id="{63E62250-885E-47D7-BDE1-BFC182012B60}" type="slidenum">
              <a:rPr lang="en-IN" smtClean="0"/>
              <a:pPr>
                <a:defRPr/>
              </a:pPr>
              <a:t>1</a:t>
            </a:fld>
            <a:endParaRPr lang="en-IN" dirty="0"/>
          </a:p>
        </p:txBody>
      </p:sp>
      <p:pic>
        <p:nvPicPr>
          <p:cNvPr id="11" name="Picture 16"/>
          <p:cNvPicPr>
            <a:picLocks noChangeAspect="1" noChangeArrowheads="1"/>
          </p:cNvPicPr>
          <p:nvPr/>
        </p:nvPicPr>
        <p:blipFill>
          <a:blip r:embed="rId4"/>
          <a:srcRect/>
          <a:stretch>
            <a:fillRect/>
          </a:stretch>
        </p:blipFill>
        <p:spPr bwMode="auto">
          <a:xfrm>
            <a:off x="152400" y="6096000"/>
            <a:ext cx="1654175" cy="576263"/>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B5121F8-051F-49E9-8431-D2F4E3981932}" type="slidenum">
              <a:rPr lang="en-IN" smtClean="0"/>
              <a:pPr>
                <a:defRPr/>
              </a:pPr>
              <a:t>10</a:t>
            </a:fld>
            <a:endParaRPr lang="en-IN" dirty="0"/>
          </a:p>
        </p:txBody>
      </p:sp>
      <p:sp>
        <p:nvSpPr>
          <p:cNvPr id="3" name="Date Placeholder 2"/>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38C80777-EF0D-B00D-6982-C86852D1A970}"/>
              </a:ext>
            </a:extLst>
          </p:cNvPr>
          <p:cNvSpPr txBox="1"/>
          <p:nvPr/>
        </p:nvSpPr>
        <p:spPr>
          <a:xfrm>
            <a:off x="457200" y="1261501"/>
            <a:ext cx="8321391" cy="2201757"/>
          </a:xfrm>
          <a:prstGeom prst="rect">
            <a:avLst/>
          </a:prstGeom>
          <a:noFill/>
        </p:spPr>
        <p:txBody>
          <a:bodyPr wrap="square" rtlCol="0">
            <a:spAutoFit/>
          </a:bodyPr>
          <a:lstStyle/>
          <a:p>
            <a:pPr algn="just">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About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page is about the company and their </a:t>
            </a:r>
            <a:r>
              <a:rPr lang="en-IN"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Feautres</a:t>
            </a:r>
            <a:endParaRPr lang="en-IN"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It  Describes about the Achievements done by the Company.</a:t>
            </a:r>
          </a:p>
          <a:p>
            <a:pPr marL="285750" indent="-285750" algn="just">
              <a:lnSpc>
                <a:spcPct val="107000"/>
              </a:lnSpc>
              <a:spcAft>
                <a:spcPts val="800"/>
              </a:spcAft>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 contains </a:t>
            </a:r>
            <a:r>
              <a:rPr lang="en-IN"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Testi</a:t>
            </a:r>
            <a:r>
              <a:rPr lang="en-IN"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monals</a:t>
            </a: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 tab where we can view about the Company handlers and Officials .</a:t>
            </a:r>
          </a:p>
          <a:p>
            <a:pPr marL="285750" indent="-285750" algn="just">
              <a:lnSpc>
                <a:spcPct val="107000"/>
              </a:lnSpc>
              <a:spcAft>
                <a:spcPts val="800"/>
              </a:spcAft>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last it has the same Footer page .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0597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CAA8AD-8035-800B-9CFE-32D34C19D13F}"/>
              </a:ext>
            </a:extLst>
          </p:cNvPr>
          <p:cNvSpPr>
            <a:spLocks noGrp="1"/>
          </p:cNvSpPr>
          <p:nvPr>
            <p:ph type="sldNum" sz="quarter" idx="10"/>
          </p:nvPr>
        </p:nvSpPr>
        <p:spPr/>
        <p:txBody>
          <a:bodyPr/>
          <a:lstStyle/>
          <a:p>
            <a:pPr>
              <a:defRPr/>
            </a:pPr>
            <a:fld id="{9B5121F8-051F-49E9-8431-D2F4E3981932}" type="slidenum">
              <a:rPr lang="en-IN" smtClean="0"/>
              <a:pPr>
                <a:defRPr/>
              </a:pPr>
              <a:t>11</a:t>
            </a:fld>
            <a:endParaRPr lang="en-IN" dirty="0"/>
          </a:p>
        </p:txBody>
      </p:sp>
      <p:sp>
        <p:nvSpPr>
          <p:cNvPr id="3" name="Date Placeholder 2">
            <a:extLst>
              <a:ext uri="{FF2B5EF4-FFF2-40B4-BE49-F238E27FC236}">
                <a16:creationId xmlns:a16="http://schemas.microsoft.com/office/drawing/2014/main" id="{E9D75F16-13FD-8A17-A185-18C0408C7C95}"/>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pic>
        <p:nvPicPr>
          <p:cNvPr id="5" name="Picture 4">
            <a:extLst>
              <a:ext uri="{FF2B5EF4-FFF2-40B4-BE49-F238E27FC236}">
                <a16:creationId xmlns:a16="http://schemas.microsoft.com/office/drawing/2014/main" id="{43B82AD2-91F9-C894-AA73-056CDDBBD6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447800"/>
            <a:ext cx="7467600" cy="4114800"/>
          </a:xfrm>
          <a:prstGeom prst="rect">
            <a:avLst/>
          </a:prstGeom>
        </p:spPr>
      </p:pic>
    </p:spTree>
    <p:extLst>
      <p:ext uri="{BB962C8B-B14F-4D97-AF65-F5344CB8AC3E}">
        <p14:creationId xmlns:p14="http://schemas.microsoft.com/office/powerpoint/2010/main" val="2318550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B5121F8-051F-49E9-8431-D2F4E3981932}" type="slidenum">
              <a:rPr lang="en-IN" smtClean="0"/>
              <a:pPr>
                <a:defRPr/>
              </a:pPr>
              <a:t>12</a:t>
            </a:fld>
            <a:endParaRPr lang="en-IN" dirty="0"/>
          </a:p>
        </p:txBody>
      </p:sp>
      <p:sp>
        <p:nvSpPr>
          <p:cNvPr id="3" name="Date Placeholder 2"/>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38C80777-EF0D-B00D-6982-C86852D1A970}"/>
              </a:ext>
            </a:extLst>
          </p:cNvPr>
          <p:cNvSpPr txBox="1"/>
          <p:nvPr/>
        </p:nvSpPr>
        <p:spPr>
          <a:xfrm>
            <a:off x="457200" y="1261501"/>
            <a:ext cx="8321391" cy="2567819"/>
          </a:xfrm>
          <a:prstGeom prst="rect">
            <a:avLst/>
          </a:prstGeom>
          <a:noFill/>
        </p:spPr>
        <p:txBody>
          <a:bodyPr wrap="square" rtlCol="0">
            <a:spAutoFit/>
          </a:bodyPr>
          <a:lstStyle/>
          <a:p>
            <a:pPr algn="just">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Courses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page </a:t>
            </a: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will Display the Courses .</a:t>
            </a:r>
          </a:p>
          <a:p>
            <a:pPr marL="285750" indent="-285750" algn="just">
              <a:lnSpc>
                <a:spcPct val="107000"/>
              </a:lnSpc>
              <a:spcAft>
                <a:spcPts val="800"/>
              </a:spcAft>
              <a:buFont typeface="Arial" panose="020B0604020202020204" pitchFamily="34" charset="0"/>
              <a:buChar char="•"/>
            </a:pP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We can view the </a:t>
            </a:r>
            <a:r>
              <a:rPr lang="en-IN"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the</a:t>
            </a: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 courses offered by the Company that we can learn.</a:t>
            </a:r>
          </a:p>
          <a:p>
            <a:pPr marL="285750" indent="-285750" algn="just">
              <a:lnSpc>
                <a:spcPct val="107000"/>
              </a:lnSpc>
              <a:spcAft>
                <a:spcPts val="800"/>
              </a:spcAft>
              <a:buFont typeface="Arial" panose="020B0604020202020204" pitchFamily="34" charset="0"/>
              <a:buChar char="•"/>
            </a:pP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By clocking on the </a:t>
            </a:r>
            <a:r>
              <a:rPr lang="en-IN"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partical</a:t>
            </a: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 course it will be directed to the Course description Page.</a:t>
            </a:r>
          </a:p>
          <a:p>
            <a:pPr marL="285750" indent="-285750" algn="just">
              <a:lnSpc>
                <a:spcPct val="107000"/>
              </a:lnSpc>
              <a:spcAft>
                <a:spcPts val="800"/>
              </a:spcAft>
              <a:buFont typeface="Arial" panose="020B0604020202020204" pitchFamily="34" charset="0"/>
              <a:buChar char="•"/>
            </a:pP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It will Describe about the Course in a short note  .</a:t>
            </a:r>
          </a:p>
          <a:p>
            <a:pPr marL="285750" indent="-285750" algn="just">
              <a:lnSpc>
                <a:spcPct val="107000"/>
              </a:lnSpc>
              <a:spcAft>
                <a:spcPts val="800"/>
              </a:spcAft>
              <a:buFont typeface="Arial" panose="020B0604020202020204" pitchFamily="34" charset="0"/>
              <a:buChar char="•"/>
            </a:pP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After </a:t>
            </a:r>
            <a:r>
              <a:rPr lang="en-IN"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buyong</a:t>
            </a: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 the </a:t>
            </a:r>
            <a:r>
              <a:rPr lang="en-IN"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the</a:t>
            </a: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 Course only it Will Display the Full Content.</a:t>
            </a:r>
          </a:p>
          <a:p>
            <a:endParaRPr lang="en-IN" dirty="0"/>
          </a:p>
        </p:txBody>
      </p:sp>
    </p:spTree>
    <p:extLst>
      <p:ext uri="{BB962C8B-B14F-4D97-AF65-F5344CB8AC3E}">
        <p14:creationId xmlns:p14="http://schemas.microsoft.com/office/powerpoint/2010/main" val="1358932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4F10A2-723C-8124-33F1-B3B4F341617F}"/>
              </a:ext>
            </a:extLst>
          </p:cNvPr>
          <p:cNvSpPr>
            <a:spLocks noGrp="1"/>
          </p:cNvSpPr>
          <p:nvPr>
            <p:ph type="sldNum" sz="quarter" idx="10"/>
          </p:nvPr>
        </p:nvSpPr>
        <p:spPr/>
        <p:txBody>
          <a:bodyPr/>
          <a:lstStyle/>
          <a:p>
            <a:pPr>
              <a:defRPr/>
            </a:pPr>
            <a:fld id="{9B5121F8-051F-49E9-8431-D2F4E3981932}" type="slidenum">
              <a:rPr lang="en-IN" smtClean="0"/>
              <a:pPr>
                <a:defRPr/>
              </a:pPr>
              <a:t>13</a:t>
            </a:fld>
            <a:endParaRPr lang="en-IN" dirty="0"/>
          </a:p>
        </p:txBody>
      </p:sp>
      <p:sp>
        <p:nvSpPr>
          <p:cNvPr id="3" name="Date Placeholder 2">
            <a:extLst>
              <a:ext uri="{FF2B5EF4-FFF2-40B4-BE49-F238E27FC236}">
                <a16:creationId xmlns:a16="http://schemas.microsoft.com/office/drawing/2014/main" id="{E27EADAA-DFF1-1084-84F7-1EBF1E59CA55}"/>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pic>
        <p:nvPicPr>
          <p:cNvPr id="5" name="Picture 4">
            <a:extLst>
              <a:ext uri="{FF2B5EF4-FFF2-40B4-BE49-F238E27FC236}">
                <a16:creationId xmlns:a16="http://schemas.microsoft.com/office/drawing/2014/main" id="{A257C9BA-6F5D-D481-DEA6-416C69D16B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371600"/>
            <a:ext cx="7696200" cy="4248150"/>
          </a:xfrm>
          <a:prstGeom prst="rect">
            <a:avLst/>
          </a:prstGeom>
        </p:spPr>
      </p:pic>
    </p:spTree>
    <p:extLst>
      <p:ext uri="{BB962C8B-B14F-4D97-AF65-F5344CB8AC3E}">
        <p14:creationId xmlns:p14="http://schemas.microsoft.com/office/powerpoint/2010/main" val="1974006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770AA6-6EDF-4CF3-ED09-882EFEF77758}"/>
              </a:ext>
            </a:extLst>
          </p:cNvPr>
          <p:cNvSpPr>
            <a:spLocks noGrp="1"/>
          </p:cNvSpPr>
          <p:nvPr>
            <p:ph type="sldNum" sz="quarter" idx="10"/>
          </p:nvPr>
        </p:nvSpPr>
        <p:spPr/>
        <p:txBody>
          <a:bodyPr/>
          <a:lstStyle/>
          <a:p>
            <a:pPr>
              <a:defRPr/>
            </a:pPr>
            <a:fld id="{9B5121F8-051F-49E9-8431-D2F4E3981932}" type="slidenum">
              <a:rPr lang="en-IN" smtClean="0"/>
              <a:pPr>
                <a:defRPr/>
              </a:pPr>
              <a:t>14</a:t>
            </a:fld>
            <a:endParaRPr lang="en-IN" dirty="0"/>
          </a:p>
        </p:txBody>
      </p:sp>
      <p:sp>
        <p:nvSpPr>
          <p:cNvPr id="3" name="Date Placeholder 2">
            <a:extLst>
              <a:ext uri="{FF2B5EF4-FFF2-40B4-BE49-F238E27FC236}">
                <a16:creationId xmlns:a16="http://schemas.microsoft.com/office/drawing/2014/main" id="{D1D0F33C-3898-1DF8-D7CD-82117EC521F4}"/>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pic>
        <p:nvPicPr>
          <p:cNvPr id="7" name="Picture 6">
            <a:extLst>
              <a:ext uri="{FF2B5EF4-FFF2-40B4-BE49-F238E27FC236}">
                <a16:creationId xmlns:a16="http://schemas.microsoft.com/office/drawing/2014/main" id="{5E3318BE-8860-A14B-8BB4-F4EF7ABC5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96" y="1143000"/>
            <a:ext cx="7086600" cy="4762500"/>
          </a:xfrm>
          <a:prstGeom prst="rect">
            <a:avLst/>
          </a:prstGeom>
        </p:spPr>
      </p:pic>
    </p:spTree>
    <p:extLst>
      <p:ext uri="{BB962C8B-B14F-4D97-AF65-F5344CB8AC3E}">
        <p14:creationId xmlns:p14="http://schemas.microsoft.com/office/powerpoint/2010/main" val="284514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0CD845-2ED2-1C7F-F00C-126C0A44123E}"/>
              </a:ext>
            </a:extLst>
          </p:cNvPr>
          <p:cNvSpPr>
            <a:spLocks noGrp="1"/>
          </p:cNvSpPr>
          <p:nvPr>
            <p:ph type="sldNum" sz="quarter" idx="10"/>
          </p:nvPr>
        </p:nvSpPr>
        <p:spPr/>
        <p:txBody>
          <a:bodyPr/>
          <a:lstStyle/>
          <a:p>
            <a:pPr>
              <a:defRPr/>
            </a:pPr>
            <a:fld id="{9B5121F8-051F-49E9-8431-D2F4E3981932}" type="slidenum">
              <a:rPr lang="en-IN" smtClean="0"/>
              <a:pPr>
                <a:defRPr/>
              </a:pPr>
              <a:t>15</a:t>
            </a:fld>
            <a:endParaRPr lang="en-IN" dirty="0"/>
          </a:p>
        </p:txBody>
      </p:sp>
      <p:sp>
        <p:nvSpPr>
          <p:cNvPr id="3" name="Date Placeholder 2">
            <a:extLst>
              <a:ext uri="{FF2B5EF4-FFF2-40B4-BE49-F238E27FC236}">
                <a16:creationId xmlns:a16="http://schemas.microsoft.com/office/drawing/2014/main" id="{6D2D61F0-4645-8ADD-BDEF-2DD600292F3B}"/>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pic>
        <p:nvPicPr>
          <p:cNvPr id="5" name="Picture 4">
            <a:extLst>
              <a:ext uri="{FF2B5EF4-FFF2-40B4-BE49-F238E27FC236}">
                <a16:creationId xmlns:a16="http://schemas.microsoft.com/office/drawing/2014/main" id="{8EFF1B77-DA36-35A6-97CB-8E628D7E6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143000"/>
            <a:ext cx="7239000" cy="4857750"/>
          </a:xfrm>
          <a:prstGeom prst="rect">
            <a:avLst/>
          </a:prstGeom>
        </p:spPr>
      </p:pic>
    </p:spTree>
    <p:extLst>
      <p:ext uri="{BB962C8B-B14F-4D97-AF65-F5344CB8AC3E}">
        <p14:creationId xmlns:p14="http://schemas.microsoft.com/office/powerpoint/2010/main" val="139110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B5121F8-051F-49E9-8431-D2F4E3981932}" type="slidenum">
              <a:rPr lang="en-IN" smtClean="0"/>
              <a:pPr>
                <a:defRPr/>
              </a:pPr>
              <a:t>16</a:t>
            </a:fld>
            <a:endParaRPr lang="en-IN" dirty="0"/>
          </a:p>
        </p:txBody>
      </p:sp>
      <p:sp>
        <p:nvSpPr>
          <p:cNvPr id="3" name="Date Placeholder 2"/>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38C80777-EF0D-B00D-6982-C86852D1A970}"/>
              </a:ext>
            </a:extLst>
          </p:cNvPr>
          <p:cNvSpPr txBox="1"/>
          <p:nvPr/>
        </p:nvSpPr>
        <p:spPr>
          <a:xfrm>
            <a:off x="457200" y="1261501"/>
            <a:ext cx="8321391" cy="1476173"/>
          </a:xfrm>
          <a:prstGeom prst="rect">
            <a:avLst/>
          </a:prstGeom>
          <a:noFill/>
        </p:spPr>
        <p:txBody>
          <a:bodyPr wrap="square" rtlCol="0">
            <a:spAutoFit/>
          </a:bodyPr>
          <a:lstStyle/>
          <a:p>
            <a:pPr algn="just">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Login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dirty="0"/>
              <a:t>it will basic login details .</a:t>
            </a:r>
          </a:p>
          <a:p>
            <a:pPr marL="285750" indent="-285750">
              <a:buFont typeface="Arial" panose="020B0604020202020204" pitchFamily="34" charset="0"/>
              <a:buChar char="•"/>
            </a:pPr>
            <a:r>
              <a:rPr lang="en-IN" dirty="0"/>
              <a:t>After entering the details it will redirected to the courses page .</a:t>
            </a:r>
          </a:p>
          <a:p>
            <a:pPr marL="285750" indent="-285750">
              <a:buFont typeface="Arial" panose="020B0604020202020204" pitchFamily="34" charset="0"/>
              <a:buChar char="•"/>
            </a:pPr>
            <a:r>
              <a:rPr lang="en-IN" dirty="0"/>
              <a:t>If the user details are incorrect the it will give the error Statement.</a:t>
            </a:r>
          </a:p>
          <a:p>
            <a:endParaRPr lang="en-IN" dirty="0"/>
          </a:p>
        </p:txBody>
      </p:sp>
    </p:spTree>
    <p:extLst>
      <p:ext uri="{BB962C8B-B14F-4D97-AF65-F5344CB8AC3E}">
        <p14:creationId xmlns:p14="http://schemas.microsoft.com/office/powerpoint/2010/main" val="4147536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432A8-14DC-FB67-ABA7-8340A17E3544}"/>
              </a:ext>
            </a:extLst>
          </p:cNvPr>
          <p:cNvSpPr>
            <a:spLocks noGrp="1"/>
          </p:cNvSpPr>
          <p:nvPr>
            <p:ph type="sldNum" sz="quarter" idx="10"/>
          </p:nvPr>
        </p:nvSpPr>
        <p:spPr/>
        <p:txBody>
          <a:bodyPr/>
          <a:lstStyle/>
          <a:p>
            <a:pPr>
              <a:defRPr/>
            </a:pPr>
            <a:fld id="{9B5121F8-051F-49E9-8431-D2F4E3981932}" type="slidenum">
              <a:rPr lang="en-IN" smtClean="0"/>
              <a:pPr>
                <a:defRPr/>
              </a:pPr>
              <a:t>17</a:t>
            </a:fld>
            <a:endParaRPr lang="en-IN" dirty="0"/>
          </a:p>
        </p:txBody>
      </p:sp>
      <p:sp>
        <p:nvSpPr>
          <p:cNvPr id="3" name="Date Placeholder 2">
            <a:extLst>
              <a:ext uri="{FF2B5EF4-FFF2-40B4-BE49-F238E27FC236}">
                <a16:creationId xmlns:a16="http://schemas.microsoft.com/office/drawing/2014/main" id="{A238BD20-375F-5ADD-9F26-C2C04992DBB6}"/>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pic>
        <p:nvPicPr>
          <p:cNvPr id="5" name="Picture 4">
            <a:extLst>
              <a:ext uri="{FF2B5EF4-FFF2-40B4-BE49-F238E27FC236}">
                <a16:creationId xmlns:a16="http://schemas.microsoft.com/office/drawing/2014/main" id="{3F66FA04-49F7-7272-D04D-BE0905448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74" y="1066800"/>
            <a:ext cx="8177325" cy="4930919"/>
          </a:xfrm>
          <a:prstGeom prst="rect">
            <a:avLst/>
          </a:prstGeom>
        </p:spPr>
      </p:pic>
    </p:spTree>
    <p:extLst>
      <p:ext uri="{BB962C8B-B14F-4D97-AF65-F5344CB8AC3E}">
        <p14:creationId xmlns:p14="http://schemas.microsoft.com/office/powerpoint/2010/main" val="1881158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B5121F8-051F-49E9-8431-D2F4E3981932}" type="slidenum">
              <a:rPr lang="en-IN" smtClean="0"/>
              <a:pPr>
                <a:defRPr/>
              </a:pPr>
              <a:t>18</a:t>
            </a:fld>
            <a:endParaRPr lang="en-IN" dirty="0"/>
          </a:p>
        </p:txBody>
      </p:sp>
      <p:sp>
        <p:nvSpPr>
          <p:cNvPr id="3" name="Date Placeholder 2"/>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38C80777-EF0D-B00D-6982-C86852D1A970}"/>
              </a:ext>
            </a:extLst>
          </p:cNvPr>
          <p:cNvSpPr txBox="1"/>
          <p:nvPr/>
        </p:nvSpPr>
        <p:spPr>
          <a:xfrm>
            <a:off x="457200" y="1261501"/>
            <a:ext cx="8321391" cy="1476173"/>
          </a:xfrm>
          <a:prstGeom prst="rect">
            <a:avLst/>
          </a:prstGeom>
          <a:noFill/>
        </p:spPr>
        <p:txBody>
          <a:bodyPr wrap="square" rtlCol="0">
            <a:spAutoFit/>
          </a:bodyPr>
          <a:lstStyle/>
          <a:p>
            <a:pPr algn="just">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Registration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dirty="0"/>
              <a:t>it will basic registration details like Name ,User Name , password . .</a:t>
            </a:r>
          </a:p>
          <a:p>
            <a:pPr marL="285750" indent="-285750">
              <a:buFont typeface="Arial" panose="020B0604020202020204" pitchFamily="34" charset="0"/>
              <a:buChar char="•"/>
            </a:pPr>
            <a:r>
              <a:rPr lang="en-IN" dirty="0"/>
              <a:t>After entering the details the details will be registered.</a:t>
            </a:r>
          </a:p>
          <a:p>
            <a:pPr marL="285750" indent="-285750">
              <a:buFont typeface="Arial" panose="020B0604020202020204" pitchFamily="34" charset="0"/>
              <a:buChar char="•"/>
            </a:pPr>
            <a:r>
              <a:rPr lang="en-IN" dirty="0"/>
              <a:t>We can redirect to login if we know the details .</a:t>
            </a:r>
          </a:p>
          <a:p>
            <a:endParaRPr lang="en-IN" dirty="0"/>
          </a:p>
        </p:txBody>
      </p:sp>
    </p:spTree>
    <p:extLst>
      <p:ext uri="{BB962C8B-B14F-4D97-AF65-F5344CB8AC3E}">
        <p14:creationId xmlns:p14="http://schemas.microsoft.com/office/powerpoint/2010/main" val="2684440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73E5F9-0D39-33D8-880E-8DB769776F89}"/>
              </a:ext>
            </a:extLst>
          </p:cNvPr>
          <p:cNvSpPr>
            <a:spLocks noGrp="1"/>
          </p:cNvSpPr>
          <p:nvPr>
            <p:ph type="sldNum" sz="quarter" idx="10"/>
          </p:nvPr>
        </p:nvSpPr>
        <p:spPr/>
        <p:txBody>
          <a:bodyPr/>
          <a:lstStyle/>
          <a:p>
            <a:pPr>
              <a:defRPr/>
            </a:pPr>
            <a:fld id="{9B5121F8-051F-49E9-8431-D2F4E3981932}" type="slidenum">
              <a:rPr lang="en-IN" smtClean="0"/>
              <a:pPr>
                <a:defRPr/>
              </a:pPr>
              <a:t>19</a:t>
            </a:fld>
            <a:endParaRPr lang="en-IN" dirty="0"/>
          </a:p>
        </p:txBody>
      </p:sp>
      <p:sp>
        <p:nvSpPr>
          <p:cNvPr id="3" name="Date Placeholder 2">
            <a:extLst>
              <a:ext uri="{FF2B5EF4-FFF2-40B4-BE49-F238E27FC236}">
                <a16:creationId xmlns:a16="http://schemas.microsoft.com/office/drawing/2014/main" id="{001961BE-9F42-D4FD-47D2-CF884B7C45C1}"/>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pic>
        <p:nvPicPr>
          <p:cNvPr id="5" name="Picture 4">
            <a:extLst>
              <a:ext uri="{FF2B5EF4-FFF2-40B4-BE49-F238E27FC236}">
                <a16:creationId xmlns:a16="http://schemas.microsoft.com/office/drawing/2014/main" id="{4D5391D0-4CE5-E208-F53B-625C42797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371600"/>
            <a:ext cx="4267200" cy="4572000"/>
          </a:xfrm>
          <a:prstGeom prst="rect">
            <a:avLst/>
          </a:prstGeom>
        </p:spPr>
      </p:pic>
      <p:pic>
        <p:nvPicPr>
          <p:cNvPr id="7" name="Picture 6">
            <a:extLst>
              <a:ext uri="{FF2B5EF4-FFF2-40B4-BE49-F238E27FC236}">
                <a16:creationId xmlns:a16="http://schemas.microsoft.com/office/drawing/2014/main" id="{231CC1D0-C90F-87C9-51B1-A80EDCD94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04" y="1371600"/>
            <a:ext cx="3972033" cy="4572000"/>
          </a:xfrm>
          <a:prstGeom prst="rect">
            <a:avLst/>
          </a:prstGeom>
        </p:spPr>
      </p:pic>
    </p:spTree>
    <p:extLst>
      <p:ext uri="{BB962C8B-B14F-4D97-AF65-F5344CB8AC3E}">
        <p14:creationId xmlns:p14="http://schemas.microsoft.com/office/powerpoint/2010/main" val="515463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4"/>
          <p:cNvSpPr>
            <a:spLocks noChangeArrowheads="1"/>
          </p:cNvSpPr>
          <p:nvPr/>
        </p:nvSpPr>
        <p:spPr bwMode="auto">
          <a:xfrm>
            <a:off x="304800" y="-127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p>
            <a:pPr algn="ctr"/>
            <a:r>
              <a:rPr lang="en-US" sz="2200" b="1" dirty="0">
                <a:solidFill>
                  <a:srgbClr val="FFFF00"/>
                </a:solidFill>
                <a:latin typeface="Times New Roman" pitchFamily="18" charset="0"/>
              </a:rPr>
              <a:t>FULL SEMESTER INTERNSHIP PROGRAMMES</a:t>
            </a:r>
          </a:p>
        </p:txBody>
      </p:sp>
      <p:sp>
        <p:nvSpPr>
          <p:cNvPr id="2" name="Rectangle 1"/>
          <p:cNvSpPr/>
          <p:nvPr/>
        </p:nvSpPr>
        <p:spPr>
          <a:xfrm>
            <a:off x="1066800" y="1536174"/>
            <a:ext cx="7162800" cy="2554545"/>
          </a:xfrm>
          <a:prstGeom prst="rect">
            <a:avLst/>
          </a:prstGeom>
        </p:spPr>
        <p:txBody>
          <a:bodyPr wrap="square">
            <a:spAutoFit/>
          </a:bodyPr>
          <a:lstStyle/>
          <a:p>
            <a:r>
              <a:rPr lang="en-US" b="1" dirty="0"/>
              <a:t>Guidelines for preparing presentation for reviews</a:t>
            </a:r>
            <a:endParaRPr lang="en-US" dirty="0"/>
          </a:p>
          <a:p>
            <a:r>
              <a:rPr lang="en-US" b="1" dirty="0"/>
              <a:t> </a:t>
            </a:r>
            <a:endParaRPr lang="en-US" dirty="0"/>
          </a:p>
          <a:p>
            <a:pPr marL="342900" lvl="0" indent="-342900">
              <a:buFont typeface="+mj-lt"/>
              <a:buAutoNum type="arabicPeriod"/>
            </a:pPr>
            <a:r>
              <a:rPr lang="en-US" dirty="0"/>
              <a:t>Prepare your presentation using the template given.</a:t>
            </a:r>
          </a:p>
          <a:p>
            <a:pPr marL="342900" lvl="0" indent="-342900">
              <a:buFont typeface="+mj-lt"/>
              <a:buAutoNum type="arabicPeriod"/>
            </a:pPr>
            <a:r>
              <a:rPr lang="en-US"/>
              <a:t>Title </a:t>
            </a:r>
            <a:r>
              <a:rPr lang="en-US" dirty="0"/>
              <a:t>slide should be informative. (name, JNTU no, company name, name of faculty supervisor, name of industry supervisor)</a:t>
            </a:r>
          </a:p>
          <a:p>
            <a:pPr marL="342900" lvl="0" indent="-342900">
              <a:buFont typeface="+mj-lt"/>
              <a:buAutoNum type="arabicPeriod"/>
            </a:pPr>
            <a:r>
              <a:rPr lang="en-US" dirty="0"/>
              <a:t>Have one slide addressing outcomes of FSI (Engineering Knowledge, Problem Analysis, Modern Tool Usage, Ethics, Communication, Interpersonal skills and Team Work) whichever is applicable for the review.</a:t>
            </a:r>
          </a:p>
          <a:p>
            <a:pPr marL="342900" lvl="0" indent="-342900">
              <a:buFont typeface="+mj-lt"/>
              <a:buAutoNum type="arabicPeriod"/>
            </a:pPr>
            <a:r>
              <a:rPr lang="en-US" dirty="0"/>
              <a:t>Furnish details of the project work that has been assigned to you in the industry.</a:t>
            </a:r>
          </a:p>
          <a:p>
            <a:endParaRPr lang="en-US" dirty="0"/>
          </a:p>
        </p:txBody>
      </p:sp>
    </p:spTree>
    <p:extLst>
      <p:ext uri="{BB962C8B-B14F-4D97-AF65-F5344CB8AC3E}">
        <p14:creationId xmlns:p14="http://schemas.microsoft.com/office/powerpoint/2010/main" val="1189872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8A6A5-8E5A-B5F8-15D8-1274C9470085}"/>
              </a:ext>
            </a:extLst>
          </p:cNvPr>
          <p:cNvSpPr>
            <a:spLocks noGrp="1"/>
          </p:cNvSpPr>
          <p:nvPr>
            <p:ph type="sldNum" sz="quarter" idx="10"/>
          </p:nvPr>
        </p:nvSpPr>
        <p:spPr/>
        <p:txBody>
          <a:bodyPr/>
          <a:lstStyle/>
          <a:p>
            <a:pPr>
              <a:defRPr/>
            </a:pPr>
            <a:fld id="{9B5121F8-051F-49E9-8431-D2F4E3981932}" type="slidenum">
              <a:rPr lang="en-IN" smtClean="0"/>
              <a:pPr>
                <a:defRPr/>
              </a:pPr>
              <a:t>20</a:t>
            </a:fld>
            <a:endParaRPr lang="en-IN" dirty="0"/>
          </a:p>
        </p:txBody>
      </p:sp>
      <p:sp>
        <p:nvSpPr>
          <p:cNvPr id="3" name="Date Placeholder 2">
            <a:extLst>
              <a:ext uri="{FF2B5EF4-FFF2-40B4-BE49-F238E27FC236}">
                <a16:creationId xmlns:a16="http://schemas.microsoft.com/office/drawing/2014/main" id="{8DC0345F-6102-E039-8012-0E8E22978DBB}"/>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5BC5C1CB-4A4B-0AAC-7F1C-7179505592DE}"/>
              </a:ext>
            </a:extLst>
          </p:cNvPr>
          <p:cNvSpPr txBox="1"/>
          <p:nvPr/>
        </p:nvSpPr>
        <p:spPr>
          <a:xfrm>
            <a:off x="685800" y="762000"/>
            <a:ext cx="4578626" cy="280270"/>
          </a:xfrm>
          <a:prstGeom prst="rect">
            <a:avLst/>
          </a:prstGeom>
          <a:noFill/>
        </p:spPr>
        <p:txBody>
          <a:bodyPr wrap="square">
            <a:spAutoFit/>
          </a:bodyPr>
          <a:lstStyle/>
          <a:p>
            <a:pPr>
              <a:lnSpc>
                <a:spcPct val="107000"/>
              </a:lnSpc>
              <a:spcAft>
                <a:spcPts val="8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7B26C5A-8697-1406-7B06-CDDE2D00C645}"/>
              </a:ext>
            </a:extLst>
          </p:cNvPr>
          <p:cNvSpPr txBox="1"/>
          <p:nvPr/>
        </p:nvSpPr>
        <p:spPr>
          <a:xfrm>
            <a:off x="659296" y="2087011"/>
            <a:ext cx="8305800" cy="2985561"/>
          </a:xfrm>
          <a:prstGeom prst="rect">
            <a:avLst/>
          </a:prstGeom>
          <a:noFill/>
        </p:spPr>
        <p:txBody>
          <a:bodyPr wrap="square">
            <a:spAutoFit/>
          </a:bodyPr>
          <a:lstStyle/>
          <a:p>
            <a:pPr algn="just">
              <a:lnSpc>
                <a:spcPct val="107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Company Name &amp; Logo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From the top left the user is able to see the company name and logo of the org that is given on the org creation page.</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ea typeface="Calibri" panose="020F0502020204030204" pitchFamily="34" charset="0"/>
                <a:cs typeface="Times New Roman" panose="02020603050405020304" pitchFamily="18" charset="0"/>
              </a:rPr>
              <a:t>if we click on the company logo then it will redirect to the home page directly</a:t>
            </a:r>
            <a:r>
              <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12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Theme Toggle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Users should be able to switch between light and dark themes using the toggle in the menu bar on the top of the page</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BDD7721-42AC-B38C-31A2-558FDAF5A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96" y="1517373"/>
            <a:ext cx="8305800" cy="462743"/>
          </a:xfrm>
          <a:prstGeom prst="rect">
            <a:avLst/>
          </a:prstGeom>
        </p:spPr>
      </p:pic>
    </p:spTree>
    <p:extLst>
      <p:ext uri="{BB962C8B-B14F-4D97-AF65-F5344CB8AC3E}">
        <p14:creationId xmlns:p14="http://schemas.microsoft.com/office/powerpoint/2010/main" val="1537099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C7517B-E2BA-BED2-ACC3-F1B75F4517B0}"/>
              </a:ext>
            </a:extLst>
          </p:cNvPr>
          <p:cNvSpPr>
            <a:spLocks noGrp="1"/>
          </p:cNvSpPr>
          <p:nvPr>
            <p:ph type="sldNum" sz="quarter" idx="10"/>
          </p:nvPr>
        </p:nvSpPr>
        <p:spPr/>
        <p:txBody>
          <a:bodyPr/>
          <a:lstStyle/>
          <a:p>
            <a:pPr>
              <a:defRPr/>
            </a:pPr>
            <a:fld id="{9B5121F8-051F-49E9-8431-D2F4E3981932}" type="slidenum">
              <a:rPr lang="en-IN" smtClean="0"/>
              <a:pPr>
                <a:defRPr/>
              </a:pPr>
              <a:t>21</a:t>
            </a:fld>
            <a:endParaRPr lang="en-IN" dirty="0"/>
          </a:p>
        </p:txBody>
      </p:sp>
      <p:sp>
        <p:nvSpPr>
          <p:cNvPr id="3" name="Date Placeholder 2">
            <a:extLst>
              <a:ext uri="{FF2B5EF4-FFF2-40B4-BE49-F238E27FC236}">
                <a16:creationId xmlns:a16="http://schemas.microsoft.com/office/drawing/2014/main" id="{A0B63901-9E9F-EEEC-11EC-660C8358759F}"/>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D31FC94E-1B55-FAAC-97F2-5F76C6A739E7}"/>
              </a:ext>
            </a:extLst>
          </p:cNvPr>
          <p:cNvSpPr txBox="1"/>
          <p:nvPr/>
        </p:nvSpPr>
        <p:spPr>
          <a:xfrm>
            <a:off x="516835" y="457200"/>
            <a:ext cx="8382000" cy="2804101"/>
          </a:xfrm>
          <a:prstGeom prst="rect">
            <a:avLst/>
          </a:prstGeom>
          <a:noFill/>
        </p:spPr>
        <p:txBody>
          <a:bodyPr wrap="square">
            <a:spAutoFit/>
          </a:bodyPr>
          <a:lstStyle/>
          <a:p>
            <a:pPr>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IN" b="1" dirty="0">
                <a:solidFill>
                  <a:srgbClr val="000000"/>
                </a:solidFill>
                <a:ea typeface="Times New Roman" panose="02020603050405020304" pitchFamily="18" charset="0"/>
                <a:cs typeface="Times New Roman" panose="02020603050405020304" pitchFamily="18" charset="0"/>
              </a:rPr>
              <a:t>H</a:t>
            </a: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ome Icon in the menu bar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 clicking this icon in the menu bar on the top of the Page, users should be able to see three options as follows:</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Times New Roman" panose="02020603050405020304" pitchFamily="18" charset="0"/>
                <a:cs typeface="Times New Roman" panose="02020603050405020304" pitchFamily="18" charset="0"/>
              </a:rPr>
              <a:t>Popular courses</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Times New Roman" panose="02020603050405020304" pitchFamily="18" charset="0"/>
                <a:cs typeface="Times New Roman" panose="02020603050405020304" pitchFamily="18" charset="0"/>
              </a:rPr>
              <a:t>Latest courses</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Calibri" panose="020F0502020204030204" pitchFamily="34" charset="0"/>
                <a:cs typeface="Times New Roman" panose="02020603050405020304" pitchFamily="18" charset="0"/>
              </a:rPr>
              <a:t>Teachers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Three modules are completely different in that they are used for showing popular courses and ratings and reviews of a courses</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90C8566-10A7-D87B-8E80-2E945CFB0F5D}"/>
              </a:ext>
            </a:extLst>
          </p:cNvPr>
          <p:cNvSpPr txBox="1"/>
          <p:nvPr/>
        </p:nvSpPr>
        <p:spPr>
          <a:xfrm>
            <a:off x="609600" y="3753808"/>
            <a:ext cx="8382000" cy="2344231"/>
          </a:xfrm>
          <a:prstGeom prst="rect">
            <a:avLst/>
          </a:prstGeom>
          <a:noFill/>
        </p:spPr>
        <p:txBody>
          <a:bodyPr wrap="square">
            <a:spAutoFit/>
          </a:bodyPr>
          <a:lstStyle/>
          <a:p>
            <a:pPr algn="just">
              <a:lnSpc>
                <a:spcPct val="107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4. User :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 clicking the User </a:t>
            </a:r>
            <a:r>
              <a:rPr lang="en-IN" sz="1400" dirty="0">
                <a:solidFill>
                  <a:srgbClr val="000000"/>
                </a:solidFill>
                <a:ea typeface="Times New Roman" panose="02020603050405020304" pitchFamily="18" charset="0"/>
                <a:cs typeface="Times New Roman" panose="02020603050405020304" pitchFamily="18" charset="0"/>
              </a:rPr>
              <a:t>in the navbar</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user should be able to see a drop-down with the following options:</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Calibri" panose="020F0502020204030204" pitchFamily="34" charset="0"/>
                <a:cs typeface="Times New Roman" panose="02020603050405020304" pitchFamily="18" charset="0"/>
              </a:rPr>
              <a:t>login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Calibri" panose="020F0502020204030204" pitchFamily="34" charset="0"/>
                <a:cs typeface="Times New Roman" panose="02020603050405020304" pitchFamily="18" charset="0"/>
              </a:rPr>
              <a:t>Register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ea typeface="Calibri" panose="020F0502020204030204" pitchFamily="34" charset="0"/>
                <a:cs typeface="Times New Roman" panose="02020603050405020304" pitchFamily="18" charset="0"/>
              </a:rPr>
              <a:t>Dashboard </a:t>
            </a:r>
            <a:endParaRPr lang="en-IN" sz="1400" dirty="0">
              <a:effectLst/>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Calibri" panose="020F0502020204030204" pitchFamily="34" charset="0"/>
                <a:cs typeface="Times New Roman" panose="02020603050405020304" pitchFamily="18" charset="0"/>
              </a:rPr>
              <a:t>Logout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199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C98EAB-D479-E3AB-270E-E71E37C10391}"/>
              </a:ext>
            </a:extLst>
          </p:cNvPr>
          <p:cNvSpPr>
            <a:spLocks noGrp="1"/>
          </p:cNvSpPr>
          <p:nvPr>
            <p:ph type="sldNum" sz="quarter" idx="10"/>
          </p:nvPr>
        </p:nvSpPr>
        <p:spPr/>
        <p:txBody>
          <a:bodyPr/>
          <a:lstStyle/>
          <a:p>
            <a:pPr>
              <a:defRPr/>
            </a:pPr>
            <a:fld id="{9B5121F8-051F-49E9-8431-D2F4E3981932}" type="slidenum">
              <a:rPr lang="en-IN" smtClean="0"/>
              <a:pPr>
                <a:defRPr/>
              </a:pPr>
              <a:t>22</a:t>
            </a:fld>
            <a:endParaRPr lang="en-IN" dirty="0"/>
          </a:p>
        </p:txBody>
      </p:sp>
      <p:sp>
        <p:nvSpPr>
          <p:cNvPr id="3" name="Date Placeholder 2">
            <a:extLst>
              <a:ext uri="{FF2B5EF4-FFF2-40B4-BE49-F238E27FC236}">
                <a16:creationId xmlns:a16="http://schemas.microsoft.com/office/drawing/2014/main" id="{12CC477B-84CE-1AF8-328A-E86D6FA66E8A}"/>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F43C1EC1-8349-0045-6650-79414E26F34F}"/>
              </a:ext>
            </a:extLst>
          </p:cNvPr>
          <p:cNvSpPr txBox="1"/>
          <p:nvPr/>
        </p:nvSpPr>
        <p:spPr>
          <a:xfrm>
            <a:off x="609600" y="685800"/>
            <a:ext cx="8382000" cy="1537216"/>
          </a:xfrm>
          <a:prstGeom prst="rect">
            <a:avLst/>
          </a:prstGeom>
          <a:noFill/>
        </p:spPr>
        <p:txBody>
          <a:bodyPr wrap="square">
            <a:spAutoFit/>
          </a:bodyPr>
          <a:lstStyle/>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we click on the </a:t>
            </a:r>
            <a:r>
              <a:rPr lang="en-IN" sz="1400" dirty="0">
                <a:solidFill>
                  <a:srgbClr val="000000"/>
                </a:solidFill>
                <a:ea typeface="Times New Roman" panose="02020603050405020304" pitchFamily="18" charset="0"/>
                <a:cs typeface="Times New Roman" panose="02020603050405020304" pitchFamily="18" charset="0"/>
              </a:rPr>
              <a:t>login</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button it will redirect to the login page. </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we click on the </a:t>
            </a:r>
            <a:r>
              <a:rPr lang="en-IN" sz="1400" dirty="0">
                <a:solidFill>
                  <a:srgbClr val="000000"/>
                </a:solidFill>
                <a:ea typeface="Times New Roman" panose="02020603050405020304" pitchFamily="18" charset="0"/>
                <a:cs typeface="Times New Roman" panose="02020603050405020304" pitchFamily="18" charset="0"/>
              </a:rPr>
              <a:t>register </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page it will redirect to the </a:t>
            </a:r>
            <a:r>
              <a:rPr lang="en-IN" sz="1400" dirty="0">
                <a:solidFill>
                  <a:srgbClr val="000000"/>
                </a:solidFill>
                <a:ea typeface="Times New Roman" panose="02020603050405020304" pitchFamily="18" charset="0"/>
                <a:cs typeface="Times New Roman" panose="02020603050405020304" pitchFamily="18" charset="0"/>
              </a:rPr>
              <a:t>registration</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we click on the dashboard it will go to the page and there we can change or move to another org.</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Times New Roman" panose="02020603050405020304" pitchFamily="18" charset="0"/>
                <a:cs typeface="Times New Roman" panose="02020603050405020304" pitchFamily="18" charset="0"/>
              </a:rPr>
              <a:t>Log-</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out option is available whenever the user wants to sign off from the account there is an option provided in the header.</a:t>
            </a:r>
            <a:endParaRPr lang="en-IN" sz="1400" dirty="0"/>
          </a:p>
        </p:txBody>
      </p:sp>
      <p:sp>
        <p:nvSpPr>
          <p:cNvPr id="7" name="TextBox 6">
            <a:extLst>
              <a:ext uri="{FF2B5EF4-FFF2-40B4-BE49-F238E27FC236}">
                <a16:creationId xmlns:a16="http://schemas.microsoft.com/office/drawing/2014/main" id="{EE568FEF-03A9-4752-E316-E01FD7C5A112}"/>
              </a:ext>
            </a:extLst>
          </p:cNvPr>
          <p:cNvSpPr txBox="1"/>
          <p:nvPr/>
        </p:nvSpPr>
        <p:spPr>
          <a:xfrm>
            <a:off x="602942" y="2590800"/>
            <a:ext cx="8382000" cy="2902589"/>
          </a:xfrm>
          <a:prstGeom prst="rect">
            <a:avLst/>
          </a:prstGeom>
          <a:noFill/>
        </p:spPr>
        <p:txBody>
          <a:bodyPr wrap="square">
            <a:spAutoFit/>
          </a:bodyPr>
          <a:lstStyle/>
          <a:p>
            <a:pPr algn="just">
              <a:lnSpc>
                <a:spcPct val="107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IN" b="1" dirty="0">
                <a:solidFill>
                  <a:srgbClr val="000000"/>
                </a:solidFill>
                <a:ea typeface="Times New Roman" panose="02020603050405020304" pitchFamily="18" charset="0"/>
                <a:cs typeface="Times New Roman" panose="02020603050405020304" pitchFamily="18" charset="0"/>
              </a:rPr>
              <a:t>T</a:t>
            </a: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eacher dashboard: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 clicking the Teacher dashboard Menu, the user should be able to see </a:t>
            </a:r>
            <a:r>
              <a:rPr lang="en-IN" sz="1400" dirty="0">
                <a:solidFill>
                  <a:srgbClr val="000000"/>
                </a:solidFill>
                <a:ea typeface="Times New Roman" panose="02020603050405020304" pitchFamily="18" charset="0"/>
                <a:cs typeface="Times New Roman" panose="02020603050405020304" pitchFamily="18" charset="0"/>
              </a:rPr>
              <a:t>another page</a:t>
            </a: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with the following options:</a:t>
            </a:r>
            <a:endParaRPr lang="en-IN"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ea typeface="Calibri" panose="020F0502020204030204" pitchFamily="34" charset="0"/>
                <a:cs typeface="Times New Roman" panose="02020603050405020304" pitchFamily="18" charset="0"/>
              </a:rPr>
              <a:t>my courses</a:t>
            </a:r>
            <a:endParaRPr lang="en-IN" sz="1400" dirty="0">
              <a:effectLst/>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Calibri" panose="020F0502020204030204" pitchFamily="34" charset="0"/>
                <a:cs typeface="Times New Roman" panose="02020603050405020304" pitchFamily="18" charset="0"/>
              </a:rPr>
              <a:t>Add courses</a:t>
            </a:r>
            <a:endParaRPr lang="en-IN" sz="1400" dirty="0">
              <a:effectLst/>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Calibri" panose="020F0502020204030204" pitchFamily="34" charset="0"/>
                <a:cs typeface="Times New Roman" panose="02020603050405020304" pitchFamily="18" charset="0"/>
              </a:rPr>
              <a:t>My users</a:t>
            </a: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ea typeface="Calibri" panose="020F0502020204030204" pitchFamily="34" charset="0"/>
                <a:cs typeface="Times New Roman" panose="02020603050405020304" pitchFamily="18" charset="0"/>
              </a:rPr>
              <a:t>Profile settings</a:t>
            </a: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Calibri" panose="020F0502020204030204" pitchFamily="34" charset="0"/>
                <a:cs typeface="Times New Roman" panose="02020603050405020304" pitchFamily="18" charset="0"/>
              </a:rPr>
              <a:t>Change password</a:t>
            </a: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ea typeface="Calibri" panose="020F0502020204030204" pitchFamily="34" charset="0"/>
                <a:cs typeface="Times New Roman" panose="02020603050405020304" pitchFamily="18" charset="0"/>
              </a:rPr>
              <a:t>Log out</a:t>
            </a:r>
            <a:endParaRPr lang="en-IN" sz="1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9234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7778DE-77DC-878E-11E9-6F37C5AA60C8}"/>
              </a:ext>
            </a:extLst>
          </p:cNvPr>
          <p:cNvSpPr>
            <a:spLocks noGrp="1"/>
          </p:cNvSpPr>
          <p:nvPr>
            <p:ph type="sldNum" sz="quarter" idx="10"/>
          </p:nvPr>
        </p:nvSpPr>
        <p:spPr/>
        <p:txBody>
          <a:bodyPr/>
          <a:lstStyle/>
          <a:p>
            <a:pPr>
              <a:defRPr/>
            </a:pPr>
            <a:fld id="{9B5121F8-051F-49E9-8431-D2F4E3981932}" type="slidenum">
              <a:rPr lang="en-IN" smtClean="0"/>
              <a:pPr>
                <a:defRPr/>
              </a:pPr>
              <a:t>23</a:t>
            </a:fld>
            <a:endParaRPr lang="en-IN" dirty="0"/>
          </a:p>
        </p:txBody>
      </p:sp>
      <p:sp>
        <p:nvSpPr>
          <p:cNvPr id="3" name="Date Placeholder 2">
            <a:extLst>
              <a:ext uri="{FF2B5EF4-FFF2-40B4-BE49-F238E27FC236}">
                <a16:creationId xmlns:a16="http://schemas.microsoft.com/office/drawing/2014/main" id="{3E370536-1FEE-5CA6-EDDF-AB7F1D2D7462}"/>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47F720AA-3C36-8335-0D59-6ABEFC9FCC2F}"/>
              </a:ext>
            </a:extLst>
          </p:cNvPr>
          <p:cNvSpPr txBox="1"/>
          <p:nvPr/>
        </p:nvSpPr>
        <p:spPr>
          <a:xfrm>
            <a:off x="533400" y="702356"/>
            <a:ext cx="8229600" cy="4797917"/>
          </a:xfrm>
          <a:prstGeom prst="rect">
            <a:avLst/>
          </a:prstGeom>
          <a:noFill/>
        </p:spPr>
        <p:txBody>
          <a:bodyPr wrap="square">
            <a:spAutoFit/>
          </a:bodyPr>
          <a:lstStyle/>
          <a:p>
            <a:pPr algn="just">
              <a:lnSpc>
                <a:spcPct val="107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 My courses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Calibri" panose="020F0502020204030204" pitchFamily="34" charset="0"/>
                <a:cs typeface="Times New Roman" panose="02020603050405020304" pitchFamily="18" charset="0"/>
              </a:rPr>
              <a:t>We can add courses or delete courses in this module</a:t>
            </a:r>
            <a:endParaRPr lang="en-IN" sz="1400" dirty="0">
              <a:effectLst/>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Calibri" panose="020F0502020204030204" pitchFamily="34" charset="0"/>
                <a:cs typeface="Times New Roman" panose="02020603050405020304" pitchFamily="18" charset="0"/>
              </a:rPr>
              <a:t>Add button</a:t>
            </a: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ea typeface="Calibri" panose="020F0502020204030204" pitchFamily="34" charset="0"/>
                <a:cs typeface="Times New Roman" panose="02020603050405020304" pitchFamily="18" charset="0"/>
              </a:rPr>
              <a:t>Delete button</a:t>
            </a:r>
            <a:endParaRPr lang="en-IN" sz="1400" dirty="0">
              <a:effectLst/>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Calibri" panose="020F0502020204030204" pitchFamily="34" charset="0"/>
                <a:cs typeface="Times New Roman" panose="02020603050405020304" pitchFamily="18" charset="0"/>
              </a:rPr>
              <a:t>How many members enrolled</a:t>
            </a:r>
            <a:endParaRPr lang="en-IN" sz="1400" dirty="0">
              <a:effectLst/>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a typeface="Times New Roman" panose="02020603050405020304" pitchFamily="18" charset="0"/>
                <a:cs typeface="Times New Roman" panose="02020603050405020304" pitchFamily="18" charset="0"/>
              </a:rPr>
              <a:t>views</a:t>
            </a:r>
            <a:endParaRPr lang="en-IN" sz="1400" dirty="0">
              <a:solidFill>
                <a:srgbClr val="000000"/>
              </a:solidFill>
              <a:effectLst/>
              <a:ea typeface="Times New Roman" panose="02020603050405020304" pitchFamily="18" charset="0"/>
              <a:cs typeface="Times New Roman" panose="02020603050405020304" pitchFamily="18" charset="0"/>
            </a:endParaRPr>
          </a:p>
          <a:p>
            <a:pPr algn="just">
              <a:lnSpc>
                <a:spcPct val="107000"/>
              </a:lnSpc>
              <a:spcAft>
                <a:spcPts val="800"/>
              </a:spcAft>
            </a:pPr>
            <a:r>
              <a:rPr lang="en-IN" sz="1400" dirty="0">
                <a:solidFill>
                  <a:srgbClr val="000000"/>
                </a:solidFill>
                <a:ea typeface="Times New Roman" panose="02020603050405020304" pitchFamily="18" charset="0"/>
                <a:cs typeface="Times New Roman" panose="02020603050405020304" pitchFamily="18" charset="0"/>
              </a:rPr>
              <a:t>By using add and delete operations we can add chapters in any course the teacher.</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sz="1800" b="1" dirty="0">
                <a:solidFill>
                  <a:srgbClr val="000000"/>
                </a:solidFill>
                <a:ea typeface="Times New Roman" panose="02020603050405020304" pitchFamily="18" charset="0"/>
                <a:cs typeface="Times New Roman" panose="02020603050405020304" pitchFamily="18" charset="0"/>
              </a:rPr>
              <a:t>Add courses</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1400" dirty="0">
                <a:solidFill>
                  <a:srgbClr val="000000"/>
                </a:solidFill>
                <a:ea typeface="Calibri" panose="020F0502020204030204" pitchFamily="34" charset="0"/>
                <a:cs typeface="Times New Roman" panose="02020603050405020304" pitchFamily="18" charset="0"/>
              </a:rPr>
              <a:t>I</a:t>
            </a:r>
            <a:r>
              <a:rPr lang="en-IN" sz="1400" dirty="0">
                <a:solidFill>
                  <a:srgbClr val="000000"/>
                </a:solidFill>
                <a:effectLst/>
                <a:ea typeface="Calibri" panose="020F0502020204030204" pitchFamily="34" charset="0"/>
                <a:cs typeface="Times New Roman" panose="02020603050405020304" pitchFamily="18" charset="0"/>
              </a:rPr>
              <a:t>n this, we can categorize courses like python, java, </a:t>
            </a:r>
            <a:r>
              <a:rPr lang="en-IN" sz="1400" dirty="0" err="1">
                <a:solidFill>
                  <a:srgbClr val="000000"/>
                </a:solidFill>
                <a:effectLst/>
                <a:ea typeface="Calibri" panose="020F0502020204030204" pitchFamily="34" charset="0"/>
                <a:cs typeface="Times New Roman" panose="02020603050405020304" pitchFamily="18" charset="0"/>
              </a:rPr>
              <a:t>php</a:t>
            </a:r>
            <a:r>
              <a:rPr lang="en-IN" sz="1400" dirty="0">
                <a:solidFill>
                  <a:srgbClr val="000000"/>
                </a:solidFill>
                <a:effectLst/>
                <a:ea typeface="Calibri" panose="020F0502020204030204" pitchFamily="34" charset="0"/>
                <a:cs typeface="Times New Roman" panose="02020603050405020304" pitchFamily="18" charset="0"/>
              </a:rPr>
              <a:t>…etc.</a:t>
            </a:r>
          </a:p>
          <a:p>
            <a:pPr marL="285750" indent="-285750" algn="just">
              <a:lnSpc>
                <a:spcPct val="107000"/>
              </a:lnSpc>
              <a:spcAft>
                <a:spcPts val="800"/>
              </a:spcAft>
              <a:buFont typeface="Arial" panose="020B0604020202020204" pitchFamily="34" charset="0"/>
              <a:buChar char="•"/>
            </a:pPr>
            <a:r>
              <a:rPr lang="en-IN" sz="1400" dirty="0">
                <a:solidFill>
                  <a:srgbClr val="000000"/>
                </a:solidFill>
                <a:ea typeface="Calibri" panose="020F0502020204030204" pitchFamily="34" charset="0"/>
                <a:cs typeface="Times New Roman" panose="02020603050405020304" pitchFamily="18" charset="0"/>
              </a:rPr>
              <a:t>Adding titles to the courses.</a:t>
            </a:r>
          </a:p>
          <a:p>
            <a:pPr marL="285750" indent="-285750" algn="just">
              <a:lnSpc>
                <a:spcPct val="107000"/>
              </a:lnSpc>
              <a:spcAft>
                <a:spcPts val="800"/>
              </a:spcAft>
              <a:buFont typeface="Arial" panose="020B0604020202020204" pitchFamily="34" charset="0"/>
              <a:buChar char="•"/>
            </a:pPr>
            <a:r>
              <a:rPr lang="en-IN" sz="1400" dirty="0">
                <a:solidFill>
                  <a:srgbClr val="000000"/>
                </a:solidFill>
                <a:effectLst/>
                <a:ea typeface="Calibri" panose="020F0502020204030204" pitchFamily="34" charset="0"/>
                <a:cs typeface="Times New Roman" panose="02020603050405020304" pitchFamily="18" charset="0"/>
              </a:rPr>
              <a:t>Adding descriptions to the courses.</a:t>
            </a:r>
          </a:p>
          <a:p>
            <a:pPr marL="285750" indent="-285750" algn="just">
              <a:lnSpc>
                <a:spcPct val="107000"/>
              </a:lnSpc>
              <a:spcAft>
                <a:spcPts val="800"/>
              </a:spcAft>
              <a:buFont typeface="Arial" panose="020B0604020202020204" pitchFamily="34" charset="0"/>
              <a:buChar char="•"/>
            </a:pPr>
            <a:r>
              <a:rPr lang="en-IN" sz="1400" dirty="0">
                <a:solidFill>
                  <a:srgbClr val="000000"/>
                </a:solidFill>
                <a:ea typeface="Calibri" panose="020F0502020204030204" pitchFamily="34" charset="0"/>
                <a:cs typeface="Times New Roman" panose="02020603050405020304" pitchFamily="18" charset="0"/>
              </a:rPr>
              <a:t>Featured images are uploaded by the teachers for every course.</a:t>
            </a:r>
          </a:p>
          <a:p>
            <a:pPr marL="285750" indent="-285750" algn="just">
              <a:lnSpc>
                <a:spcPct val="107000"/>
              </a:lnSpc>
              <a:spcAft>
                <a:spcPts val="800"/>
              </a:spcAft>
              <a:buFont typeface="Arial" panose="020B0604020202020204" pitchFamily="34" charset="0"/>
              <a:buChar char="•"/>
            </a:pPr>
            <a:r>
              <a:rPr lang="en-IN" sz="1400" dirty="0">
                <a:solidFill>
                  <a:srgbClr val="000000"/>
                </a:solidFill>
                <a:effectLst/>
                <a:ea typeface="Calibri" panose="020F0502020204030204" pitchFamily="34" charset="0"/>
                <a:cs typeface="Times New Roman" panose="02020603050405020304" pitchFamily="18" charset="0"/>
              </a:rPr>
              <a:t>Submit button.</a:t>
            </a:r>
          </a:p>
          <a:p>
            <a:pPr algn="just">
              <a:lnSpc>
                <a:spcPct val="107000"/>
              </a:lnSpc>
              <a:spcAft>
                <a:spcPts val="800"/>
              </a:spcAft>
            </a:pPr>
            <a:endParaRPr lang="en-IN"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3295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042A57-994B-9DED-5030-A7B47D666550}"/>
              </a:ext>
            </a:extLst>
          </p:cNvPr>
          <p:cNvSpPr>
            <a:spLocks noGrp="1"/>
          </p:cNvSpPr>
          <p:nvPr>
            <p:ph type="sldNum" sz="quarter" idx="10"/>
          </p:nvPr>
        </p:nvSpPr>
        <p:spPr/>
        <p:txBody>
          <a:bodyPr/>
          <a:lstStyle/>
          <a:p>
            <a:pPr>
              <a:defRPr/>
            </a:pPr>
            <a:fld id="{9B5121F8-051F-49E9-8431-D2F4E3981932}" type="slidenum">
              <a:rPr lang="en-IN" smtClean="0"/>
              <a:pPr>
                <a:defRPr/>
              </a:pPr>
              <a:t>24</a:t>
            </a:fld>
            <a:endParaRPr lang="en-IN" dirty="0"/>
          </a:p>
        </p:txBody>
      </p:sp>
      <p:sp>
        <p:nvSpPr>
          <p:cNvPr id="3" name="Date Placeholder 2">
            <a:extLst>
              <a:ext uri="{FF2B5EF4-FFF2-40B4-BE49-F238E27FC236}">
                <a16:creationId xmlns:a16="http://schemas.microsoft.com/office/drawing/2014/main" id="{39310610-BF77-2EEB-2B6F-954FA69A1F14}"/>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pic>
        <p:nvPicPr>
          <p:cNvPr id="5" name="Picture 4">
            <a:extLst>
              <a:ext uri="{FF2B5EF4-FFF2-40B4-BE49-F238E27FC236}">
                <a16:creationId xmlns:a16="http://schemas.microsoft.com/office/drawing/2014/main" id="{BC247B44-85D7-DE9B-7600-E542BC8B5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08617"/>
            <a:ext cx="7772400" cy="4177783"/>
          </a:xfrm>
          <a:prstGeom prst="rect">
            <a:avLst/>
          </a:prstGeom>
        </p:spPr>
      </p:pic>
    </p:spTree>
    <p:extLst>
      <p:ext uri="{BB962C8B-B14F-4D97-AF65-F5344CB8AC3E}">
        <p14:creationId xmlns:p14="http://schemas.microsoft.com/office/powerpoint/2010/main" val="556484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376457-B265-3BD2-3AF2-F3B4AEBF4871}"/>
              </a:ext>
            </a:extLst>
          </p:cNvPr>
          <p:cNvSpPr>
            <a:spLocks noGrp="1"/>
          </p:cNvSpPr>
          <p:nvPr>
            <p:ph type="sldNum" sz="quarter" idx="10"/>
          </p:nvPr>
        </p:nvSpPr>
        <p:spPr/>
        <p:txBody>
          <a:bodyPr/>
          <a:lstStyle/>
          <a:p>
            <a:pPr>
              <a:defRPr/>
            </a:pPr>
            <a:fld id="{9B5121F8-051F-49E9-8431-D2F4E3981932}" type="slidenum">
              <a:rPr lang="en-IN" smtClean="0"/>
              <a:pPr>
                <a:defRPr/>
              </a:pPr>
              <a:t>25</a:t>
            </a:fld>
            <a:endParaRPr lang="en-IN" dirty="0"/>
          </a:p>
        </p:txBody>
      </p:sp>
      <p:sp>
        <p:nvSpPr>
          <p:cNvPr id="3" name="Date Placeholder 2">
            <a:extLst>
              <a:ext uri="{FF2B5EF4-FFF2-40B4-BE49-F238E27FC236}">
                <a16:creationId xmlns:a16="http://schemas.microsoft.com/office/drawing/2014/main" id="{C75CAB93-9969-7B47-4349-7EC6BA439AF8}"/>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EA1CD181-5300-F023-3347-3347CF36C077}"/>
              </a:ext>
            </a:extLst>
          </p:cNvPr>
          <p:cNvSpPr txBox="1"/>
          <p:nvPr/>
        </p:nvSpPr>
        <p:spPr>
          <a:xfrm>
            <a:off x="457200" y="685800"/>
            <a:ext cx="8534400" cy="708848"/>
          </a:xfrm>
          <a:prstGeom prst="rect">
            <a:avLst/>
          </a:prstGeom>
          <a:noFill/>
        </p:spPr>
        <p:txBody>
          <a:bodyPr wrap="square">
            <a:spAutoFit/>
          </a:bodyPr>
          <a:lstStyle/>
          <a:p>
            <a:pPr algn="just">
              <a:lnSpc>
                <a:spcPct val="107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 </a:t>
            </a:r>
            <a:r>
              <a:rPr lang="en-IN" dirty="0">
                <a:solidFill>
                  <a:srgbClr val="000000"/>
                </a:solidFill>
                <a:ea typeface="Times New Roman" panose="02020603050405020304" pitchFamily="18" charset="0"/>
                <a:cs typeface="Times New Roman" panose="02020603050405020304" pitchFamily="18" charset="0"/>
              </a:rPr>
              <a:t>profile setting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should change their profiles on this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1FF13B0-6D91-3AD4-8439-20D5BF132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81200"/>
            <a:ext cx="7820470" cy="3485480"/>
          </a:xfrm>
          <a:prstGeom prst="rect">
            <a:avLst/>
          </a:prstGeom>
        </p:spPr>
      </p:pic>
    </p:spTree>
    <p:extLst>
      <p:ext uri="{BB962C8B-B14F-4D97-AF65-F5344CB8AC3E}">
        <p14:creationId xmlns:p14="http://schemas.microsoft.com/office/powerpoint/2010/main" val="105260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398811-03CB-56A6-9F4C-D57D9058FAD8}"/>
              </a:ext>
            </a:extLst>
          </p:cNvPr>
          <p:cNvSpPr>
            <a:spLocks noGrp="1"/>
          </p:cNvSpPr>
          <p:nvPr>
            <p:ph type="sldNum" sz="quarter" idx="10"/>
          </p:nvPr>
        </p:nvSpPr>
        <p:spPr/>
        <p:txBody>
          <a:bodyPr/>
          <a:lstStyle/>
          <a:p>
            <a:pPr>
              <a:defRPr/>
            </a:pPr>
            <a:fld id="{9B5121F8-051F-49E9-8431-D2F4E3981932}" type="slidenum">
              <a:rPr lang="en-IN" smtClean="0"/>
              <a:pPr>
                <a:defRPr/>
              </a:pPr>
              <a:t>26</a:t>
            </a:fld>
            <a:endParaRPr lang="en-IN" dirty="0"/>
          </a:p>
        </p:txBody>
      </p:sp>
      <p:sp>
        <p:nvSpPr>
          <p:cNvPr id="3" name="Date Placeholder 2">
            <a:extLst>
              <a:ext uri="{FF2B5EF4-FFF2-40B4-BE49-F238E27FC236}">
                <a16:creationId xmlns:a16="http://schemas.microsoft.com/office/drawing/2014/main" id="{B0CF0262-6F03-52D7-387F-D03E052A19B3}"/>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83263927-1103-4C84-45BF-1A7F6ED42072}"/>
              </a:ext>
            </a:extLst>
          </p:cNvPr>
          <p:cNvSpPr txBox="1"/>
          <p:nvPr/>
        </p:nvSpPr>
        <p:spPr>
          <a:xfrm>
            <a:off x="533400" y="762000"/>
            <a:ext cx="8458200" cy="1074910"/>
          </a:xfrm>
          <a:prstGeom prst="rect">
            <a:avLst/>
          </a:prstGeom>
          <a:noFill/>
        </p:spPr>
        <p:txBody>
          <a:bodyPr wrap="square">
            <a:spAutoFit/>
          </a:bodyPr>
          <a:lstStyle/>
          <a:p>
            <a:pPr algn="just">
              <a:lnSpc>
                <a:spcPct val="107000"/>
              </a:lnSpc>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 </a:t>
            </a:r>
            <a:r>
              <a:rPr lang="en-IN" dirty="0">
                <a:solidFill>
                  <a:srgbClr val="000000"/>
                </a:solidFill>
                <a:ea typeface="Times New Roman" panose="02020603050405020304" pitchFamily="18" charset="0"/>
                <a:cs typeface="Times New Roman" panose="02020603050405020304" pitchFamily="18" charset="0"/>
              </a:rPr>
              <a:t>Change password: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this we can change the profile password and create a new password and update.</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Users should be able to scroll down the page until all the sections are displayed.</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A560A66-00DB-94D0-EA49-C20D445D03B0}"/>
              </a:ext>
            </a:extLst>
          </p:cNvPr>
          <p:cNvSpPr txBox="1"/>
          <p:nvPr/>
        </p:nvSpPr>
        <p:spPr>
          <a:xfrm>
            <a:off x="556592" y="4267200"/>
            <a:ext cx="8458200" cy="1459310"/>
          </a:xfrm>
          <a:prstGeom prst="rect">
            <a:avLst/>
          </a:prstGeom>
          <a:noFill/>
        </p:spPr>
        <p:txBody>
          <a:bodyPr wrap="square">
            <a:spAutoFit/>
          </a:bodyPr>
          <a:lstStyle/>
          <a:p>
            <a:pPr>
              <a:lnSpc>
                <a:spcPct val="107000"/>
              </a:lnSpc>
              <a:spcAft>
                <a:spcPts val="12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 Paginations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Instead of a Scroll Bar, users should be able to scroll the page right from the page itself.</a:t>
            </a:r>
          </a:p>
          <a:p>
            <a:pPr lvl="0" algn="just" fontAlgn="base">
              <a:lnSpc>
                <a:spcPct val="107000"/>
              </a:lnSpc>
              <a:spcAft>
                <a:spcPts val="800"/>
              </a:spcAft>
              <a:buSzPts val="1000"/>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8A31B04-A663-76F6-A0AB-0E45FE62F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17" y="2819400"/>
            <a:ext cx="8204984" cy="1447800"/>
          </a:xfrm>
          <a:prstGeom prst="rect">
            <a:avLst/>
          </a:prstGeom>
        </p:spPr>
      </p:pic>
      <p:pic>
        <p:nvPicPr>
          <p:cNvPr id="10" name="Picture 9">
            <a:extLst>
              <a:ext uri="{FF2B5EF4-FFF2-40B4-BE49-F238E27FC236}">
                <a16:creationId xmlns:a16="http://schemas.microsoft.com/office/drawing/2014/main" id="{86D7E0E6-4547-0DC0-FB9E-BBCEA0F3E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5387279"/>
            <a:ext cx="4191363" cy="708721"/>
          </a:xfrm>
          <a:prstGeom prst="rect">
            <a:avLst/>
          </a:prstGeom>
        </p:spPr>
      </p:pic>
    </p:spTree>
    <p:extLst>
      <p:ext uri="{BB962C8B-B14F-4D97-AF65-F5344CB8AC3E}">
        <p14:creationId xmlns:p14="http://schemas.microsoft.com/office/powerpoint/2010/main" val="1588398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47FC7A-AEA4-86F8-4F3E-FD80C2357A97}"/>
              </a:ext>
            </a:extLst>
          </p:cNvPr>
          <p:cNvSpPr>
            <a:spLocks noGrp="1"/>
          </p:cNvSpPr>
          <p:nvPr>
            <p:ph type="sldNum" sz="quarter" idx="10"/>
          </p:nvPr>
        </p:nvSpPr>
        <p:spPr/>
        <p:txBody>
          <a:bodyPr/>
          <a:lstStyle/>
          <a:p>
            <a:pPr>
              <a:defRPr/>
            </a:pPr>
            <a:fld id="{9B5121F8-051F-49E9-8431-D2F4E3981932}" type="slidenum">
              <a:rPr lang="en-IN" smtClean="0"/>
              <a:pPr>
                <a:defRPr/>
              </a:pPr>
              <a:t>27</a:t>
            </a:fld>
            <a:endParaRPr lang="en-IN" dirty="0"/>
          </a:p>
        </p:txBody>
      </p:sp>
      <p:sp>
        <p:nvSpPr>
          <p:cNvPr id="3" name="Date Placeholder 2">
            <a:extLst>
              <a:ext uri="{FF2B5EF4-FFF2-40B4-BE49-F238E27FC236}">
                <a16:creationId xmlns:a16="http://schemas.microsoft.com/office/drawing/2014/main" id="{5EF8ED01-C431-3E52-59DE-AD9DF81A2D47}"/>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5BF23F14-6A29-BF74-6D59-9EBFC68A82F4}"/>
              </a:ext>
            </a:extLst>
          </p:cNvPr>
          <p:cNvSpPr txBox="1"/>
          <p:nvPr/>
        </p:nvSpPr>
        <p:spPr>
          <a:xfrm>
            <a:off x="609600" y="762000"/>
            <a:ext cx="8458200" cy="2171941"/>
          </a:xfrm>
          <a:prstGeom prst="rect">
            <a:avLst/>
          </a:prstGeom>
          <a:noFill/>
        </p:spPr>
        <p:txBody>
          <a:bodyPr wrap="square">
            <a:spAutoFit/>
          </a:bodyPr>
          <a:lstStyle/>
          <a:p>
            <a:pPr algn="just">
              <a:lnSpc>
                <a:spcPct val="107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Upload a video: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Here in uploading a video, it is capable of applying the video only, it cannot be able to apply any pdf, mp3, or jpeg. Here we are able to see the cross icon and upload video icon which will be very useful for the user experience.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we try to upload a video if it has been uploaded successfully then below a button or go to video details will be available in which if we click on that button will be redirected to the video details page. </a:t>
            </a:r>
          </a:p>
          <a:p>
            <a:pPr algn="just">
              <a:lnSpc>
                <a:spcPct val="107000"/>
              </a:lnSpc>
              <a:spcAft>
                <a:spcPts val="800"/>
              </a:spcAft>
            </a:pPr>
            <a:r>
              <a:rPr lang="en-IN" sz="1400" dirty="0">
                <a:solidFill>
                  <a:srgbClr val="000000"/>
                </a:solidFill>
                <a:ea typeface="Calibri" panose="020F0502020204030204" pitchFamily="34" charset="0"/>
                <a:cs typeface="Times New Roman" panose="02020603050405020304" pitchFamily="18" charset="0"/>
              </a:rPr>
              <a:t>Videos are uploaded through the admin panel only.</a:t>
            </a:r>
          </a:p>
          <a:p>
            <a:pPr algn="just">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DE39C00-CC7E-CDB6-70D7-B2FA0A28B7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303" y="2965753"/>
            <a:ext cx="7162800" cy="2905988"/>
          </a:xfrm>
          <a:prstGeom prst="rect">
            <a:avLst/>
          </a:prstGeom>
        </p:spPr>
      </p:pic>
    </p:spTree>
    <p:extLst>
      <p:ext uri="{BB962C8B-B14F-4D97-AF65-F5344CB8AC3E}">
        <p14:creationId xmlns:p14="http://schemas.microsoft.com/office/powerpoint/2010/main" val="6393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393DCF-D50F-69F7-72DB-9AC4DB1C4AF3}"/>
              </a:ext>
            </a:extLst>
          </p:cNvPr>
          <p:cNvSpPr>
            <a:spLocks noGrp="1"/>
          </p:cNvSpPr>
          <p:nvPr>
            <p:ph type="sldNum" sz="quarter" idx="10"/>
          </p:nvPr>
        </p:nvSpPr>
        <p:spPr/>
        <p:txBody>
          <a:bodyPr/>
          <a:lstStyle/>
          <a:p>
            <a:pPr>
              <a:defRPr/>
            </a:pPr>
            <a:fld id="{9B5121F8-051F-49E9-8431-D2F4E3981932}" type="slidenum">
              <a:rPr lang="en-IN" smtClean="0"/>
              <a:pPr>
                <a:defRPr/>
              </a:pPr>
              <a:t>28</a:t>
            </a:fld>
            <a:endParaRPr lang="en-IN" dirty="0"/>
          </a:p>
        </p:txBody>
      </p:sp>
      <p:sp>
        <p:nvSpPr>
          <p:cNvPr id="3" name="Date Placeholder 2">
            <a:extLst>
              <a:ext uri="{FF2B5EF4-FFF2-40B4-BE49-F238E27FC236}">
                <a16:creationId xmlns:a16="http://schemas.microsoft.com/office/drawing/2014/main" id="{975F963B-CC26-2D88-882B-F27960E6FAC1}"/>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0D6537C8-202B-CCA4-1D6C-D5207E73CDD5}"/>
              </a:ext>
            </a:extLst>
          </p:cNvPr>
          <p:cNvSpPr txBox="1"/>
          <p:nvPr/>
        </p:nvSpPr>
        <p:spPr>
          <a:xfrm>
            <a:off x="583096" y="762000"/>
            <a:ext cx="8534400" cy="1710918"/>
          </a:xfrm>
          <a:prstGeom prst="rect">
            <a:avLst/>
          </a:prstGeom>
          <a:noFill/>
        </p:spPr>
        <p:txBody>
          <a:bodyPr wrap="square">
            <a:spAutoFit/>
          </a:bodyPr>
          <a:lstStyle/>
          <a:p>
            <a:pPr algn="just">
              <a:lnSpc>
                <a:spcPct val="107000"/>
              </a:lnSpc>
              <a:spcAft>
                <a:spcPts val="800"/>
              </a:spcAft>
            </a:pPr>
            <a:r>
              <a:rPr lang="en-IN" sz="1800" dirty="0">
                <a:solidFill>
                  <a:srgbClr val="000000"/>
                </a:solidFill>
                <a:ea typeface="Times New Roman" panose="02020603050405020304" pitchFamily="18" charset="0"/>
                <a:cs typeface="Times New Roman" panose="02020603050405020304" pitchFamily="18" charset="0"/>
              </a:rPr>
              <a:t>Teacher registration</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After clicking on the teacher registration it will be directed to the registration page.</a:t>
            </a:r>
          </a:p>
          <a:p>
            <a:pPr algn="just">
              <a:lnSpc>
                <a:spcPct val="107000"/>
              </a:lnSpc>
              <a:spcAft>
                <a:spcPts val="800"/>
              </a:spcAft>
            </a:pPr>
            <a:r>
              <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By filling out the registration form the data will be fetched to the Django rest framework.</a:t>
            </a:r>
          </a:p>
          <a:p>
            <a:pPr algn="just">
              <a:lnSpc>
                <a:spcPct val="107000"/>
              </a:lnSpc>
              <a:spcAft>
                <a:spcPts val="800"/>
              </a:spcAft>
            </a:pPr>
            <a:r>
              <a:rPr lang="en-IN"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In Drs, it will store the data using IDs so that we can easily search for any student or teacher data.</a:t>
            </a:r>
          </a:p>
          <a:p>
            <a:pPr algn="just">
              <a:lnSpc>
                <a:spcPct val="107000"/>
              </a:lnSpc>
              <a:spcAft>
                <a:spcPts val="800"/>
              </a:spcAft>
            </a:pPr>
            <a:r>
              <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 can perform crud operations in the Django rest frame work.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5F7952B-176E-9EC3-B933-570B1C5444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78" y="3065860"/>
            <a:ext cx="7421521" cy="2954599"/>
          </a:xfrm>
          <a:prstGeom prst="rect">
            <a:avLst/>
          </a:prstGeom>
        </p:spPr>
      </p:pic>
    </p:spTree>
    <p:extLst>
      <p:ext uri="{BB962C8B-B14F-4D97-AF65-F5344CB8AC3E}">
        <p14:creationId xmlns:p14="http://schemas.microsoft.com/office/powerpoint/2010/main" val="3688171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747F4-8579-9509-4069-F68EC0F0525D}"/>
              </a:ext>
            </a:extLst>
          </p:cNvPr>
          <p:cNvSpPr>
            <a:spLocks noGrp="1"/>
          </p:cNvSpPr>
          <p:nvPr>
            <p:ph type="sldNum" sz="quarter" idx="10"/>
          </p:nvPr>
        </p:nvSpPr>
        <p:spPr/>
        <p:txBody>
          <a:bodyPr/>
          <a:lstStyle/>
          <a:p>
            <a:pPr>
              <a:defRPr/>
            </a:pPr>
            <a:fld id="{9B5121F8-051F-49E9-8431-D2F4E3981932}" type="slidenum">
              <a:rPr lang="en-IN" smtClean="0"/>
              <a:pPr>
                <a:defRPr/>
              </a:pPr>
              <a:t>29</a:t>
            </a:fld>
            <a:endParaRPr lang="en-IN" dirty="0"/>
          </a:p>
        </p:txBody>
      </p:sp>
      <p:sp>
        <p:nvSpPr>
          <p:cNvPr id="3" name="Date Placeholder 2">
            <a:extLst>
              <a:ext uri="{FF2B5EF4-FFF2-40B4-BE49-F238E27FC236}">
                <a16:creationId xmlns:a16="http://schemas.microsoft.com/office/drawing/2014/main" id="{C9DFC159-1947-BE82-9B7E-9B4DEF42389F}"/>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pic>
        <p:nvPicPr>
          <p:cNvPr id="6" name="Picture 5">
            <a:extLst>
              <a:ext uri="{FF2B5EF4-FFF2-40B4-BE49-F238E27FC236}">
                <a16:creationId xmlns:a16="http://schemas.microsoft.com/office/drawing/2014/main" id="{83AECB33-81BB-20F6-2078-74F0D450E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43000"/>
            <a:ext cx="7772400" cy="4038600"/>
          </a:xfrm>
          <a:prstGeom prst="rect">
            <a:avLst/>
          </a:prstGeom>
        </p:spPr>
      </p:pic>
    </p:spTree>
    <p:extLst>
      <p:ext uri="{BB962C8B-B14F-4D97-AF65-F5344CB8AC3E}">
        <p14:creationId xmlns:p14="http://schemas.microsoft.com/office/powerpoint/2010/main" val="322257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B5121F8-051F-49E9-8431-D2F4E3981932}" type="slidenum">
              <a:rPr lang="en-IN" smtClean="0"/>
              <a:pPr>
                <a:defRPr/>
              </a:pPr>
              <a:t>3</a:t>
            </a:fld>
            <a:endParaRPr lang="en-IN" dirty="0"/>
          </a:p>
        </p:txBody>
      </p:sp>
      <p:sp>
        <p:nvSpPr>
          <p:cNvPr id="3" name="Date Placeholder 2"/>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4" name="Rectangle 2"/>
          <p:cNvSpPr txBox="1">
            <a:spLocks noChangeArrowheads="1"/>
          </p:cNvSpPr>
          <p:nvPr/>
        </p:nvSpPr>
        <p:spPr>
          <a:xfrm>
            <a:off x="457200" y="13648"/>
            <a:ext cx="8229600" cy="642918"/>
          </a:xfrm>
          <a:prstGeom prst="rect">
            <a:avLst/>
          </a:prstGeom>
        </p:spPr>
        <p:txBody>
          <a:bodyPr>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dirty="0">
              <a:ln>
                <a:noFill/>
              </a:ln>
              <a:solidFill>
                <a:srgbClr val="FFFF00"/>
              </a:solidFill>
              <a:effectLst/>
              <a:uLnTx/>
              <a:uFillTx/>
              <a:latin typeface="+mj-lt"/>
              <a:ea typeface="+mj-ea"/>
              <a:cs typeface="+mj-cs"/>
            </a:endParaRPr>
          </a:p>
        </p:txBody>
      </p:sp>
      <p:sp>
        <p:nvSpPr>
          <p:cNvPr id="6" name="TextBox 5">
            <a:extLst>
              <a:ext uri="{FF2B5EF4-FFF2-40B4-BE49-F238E27FC236}">
                <a16:creationId xmlns:a16="http://schemas.microsoft.com/office/drawing/2014/main" id="{597D07C3-F31B-064E-284A-F924854BB2F5}"/>
              </a:ext>
            </a:extLst>
          </p:cNvPr>
          <p:cNvSpPr txBox="1"/>
          <p:nvPr/>
        </p:nvSpPr>
        <p:spPr>
          <a:xfrm>
            <a:off x="1510748" y="1143000"/>
            <a:ext cx="6238311" cy="400110"/>
          </a:xfrm>
          <a:prstGeom prst="rect">
            <a:avLst/>
          </a:prstGeom>
          <a:noFill/>
        </p:spPr>
        <p:txBody>
          <a:bodyPr wrap="none" rtlCol="0">
            <a:spAutoFit/>
          </a:bodyPr>
          <a:lstStyle/>
          <a:p>
            <a:r>
              <a:rPr lang="en-IN" sz="2000" b="1" dirty="0"/>
              <a:t>Learning management System using Web </a:t>
            </a:r>
            <a:r>
              <a:rPr lang="en-IN" sz="2000" b="1" dirty="0" err="1"/>
              <a:t>FrameWorks</a:t>
            </a:r>
            <a:endParaRPr lang="en-IN" sz="2000" b="1" dirty="0"/>
          </a:p>
        </p:txBody>
      </p:sp>
      <p:sp>
        <p:nvSpPr>
          <p:cNvPr id="7" name="TextBox 6">
            <a:extLst>
              <a:ext uri="{FF2B5EF4-FFF2-40B4-BE49-F238E27FC236}">
                <a16:creationId xmlns:a16="http://schemas.microsoft.com/office/drawing/2014/main" id="{30EAD751-2770-70F8-B3FF-D90078C71FC4}"/>
              </a:ext>
            </a:extLst>
          </p:cNvPr>
          <p:cNvSpPr txBox="1"/>
          <p:nvPr/>
        </p:nvSpPr>
        <p:spPr>
          <a:xfrm>
            <a:off x="3424955" y="1690990"/>
            <a:ext cx="3001399" cy="338554"/>
          </a:xfrm>
          <a:prstGeom prst="rect">
            <a:avLst/>
          </a:prstGeom>
          <a:noFill/>
        </p:spPr>
        <p:txBody>
          <a:bodyPr wrap="none" rtlCol="0">
            <a:spAutoFit/>
          </a:bodyPr>
          <a:lstStyle/>
          <a:p>
            <a:r>
              <a:rPr lang="en-US" b="1" dirty="0"/>
              <a:t>Vihaan </a:t>
            </a:r>
            <a:r>
              <a:rPr lang="en-US" b="1" dirty="0" err="1"/>
              <a:t>electrix</a:t>
            </a:r>
            <a:r>
              <a:rPr lang="en-US" b="1" dirty="0"/>
              <a:t>, </a:t>
            </a:r>
            <a:r>
              <a:rPr lang="en-US" b="1" dirty="0" err="1"/>
              <a:t>Vishakapatnam</a:t>
            </a:r>
            <a:endParaRPr lang="en-IN" b="1" dirty="0"/>
          </a:p>
        </p:txBody>
      </p:sp>
      <p:sp>
        <p:nvSpPr>
          <p:cNvPr id="8" name="TextBox 7">
            <a:extLst>
              <a:ext uri="{FF2B5EF4-FFF2-40B4-BE49-F238E27FC236}">
                <a16:creationId xmlns:a16="http://schemas.microsoft.com/office/drawing/2014/main" id="{A229FD0A-7E93-EB94-8396-BFDBDE78B60A}"/>
              </a:ext>
            </a:extLst>
          </p:cNvPr>
          <p:cNvSpPr txBox="1"/>
          <p:nvPr/>
        </p:nvSpPr>
        <p:spPr>
          <a:xfrm>
            <a:off x="3191688" y="2752663"/>
            <a:ext cx="2946576" cy="830997"/>
          </a:xfrm>
          <a:prstGeom prst="rect">
            <a:avLst/>
          </a:prstGeom>
          <a:noFill/>
        </p:spPr>
        <p:txBody>
          <a:bodyPr wrap="none" rtlCol="0">
            <a:spAutoFit/>
          </a:bodyPr>
          <a:lstStyle/>
          <a:p>
            <a:r>
              <a:rPr lang="en-US" dirty="0" err="1"/>
              <a:t>R.Swapnique</a:t>
            </a:r>
            <a:r>
              <a:rPr lang="en-US" dirty="0"/>
              <a:t>(19341A05E1)</a:t>
            </a:r>
          </a:p>
          <a:p>
            <a:r>
              <a:rPr lang="en-US" dirty="0" err="1"/>
              <a:t>P.l.S.S</a:t>
            </a:r>
            <a:r>
              <a:rPr lang="en-US" dirty="0"/>
              <a:t> </a:t>
            </a:r>
            <a:r>
              <a:rPr lang="en-US" dirty="0" err="1"/>
              <a:t>Tirumalesh</a:t>
            </a:r>
            <a:r>
              <a:rPr lang="en-US" dirty="0"/>
              <a:t>(19341A05D0)</a:t>
            </a:r>
          </a:p>
          <a:p>
            <a:r>
              <a:rPr lang="en-US" dirty="0"/>
              <a:t>P. Krishna Vamsi(19341A05D2)</a:t>
            </a:r>
            <a:endParaRPr lang="en-IN" dirty="0"/>
          </a:p>
        </p:txBody>
      </p:sp>
      <p:sp>
        <p:nvSpPr>
          <p:cNvPr id="9" name="TextBox 8">
            <a:extLst>
              <a:ext uri="{FF2B5EF4-FFF2-40B4-BE49-F238E27FC236}">
                <a16:creationId xmlns:a16="http://schemas.microsoft.com/office/drawing/2014/main" id="{0225868A-56E8-30A1-139B-8770B2CC68EB}"/>
              </a:ext>
            </a:extLst>
          </p:cNvPr>
          <p:cNvSpPr txBox="1"/>
          <p:nvPr/>
        </p:nvSpPr>
        <p:spPr>
          <a:xfrm>
            <a:off x="4360243" y="2414109"/>
            <a:ext cx="423514" cy="338554"/>
          </a:xfrm>
          <a:prstGeom prst="rect">
            <a:avLst/>
          </a:prstGeom>
          <a:noFill/>
        </p:spPr>
        <p:txBody>
          <a:bodyPr wrap="none" rtlCol="0">
            <a:spAutoFit/>
          </a:bodyPr>
          <a:lstStyle/>
          <a:p>
            <a:r>
              <a:rPr lang="en-US" dirty="0"/>
              <a:t>By</a:t>
            </a:r>
            <a:endParaRPr lang="en-IN" dirty="0"/>
          </a:p>
        </p:txBody>
      </p:sp>
      <p:sp>
        <p:nvSpPr>
          <p:cNvPr id="10" name="TextBox 9">
            <a:extLst>
              <a:ext uri="{FF2B5EF4-FFF2-40B4-BE49-F238E27FC236}">
                <a16:creationId xmlns:a16="http://schemas.microsoft.com/office/drawing/2014/main" id="{27E93A92-E8FA-EC79-29B9-7B75B2E314C6}"/>
              </a:ext>
            </a:extLst>
          </p:cNvPr>
          <p:cNvSpPr txBox="1"/>
          <p:nvPr/>
        </p:nvSpPr>
        <p:spPr>
          <a:xfrm>
            <a:off x="1066800" y="4674377"/>
            <a:ext cx="1974771" cy="584775"/>
          </a:xfrm>
          <a:prstGeom prst="rect">
            <a:avLst/>
          </a:prstGeom>
          <a:noFill/>
        </p:spPr>
        <p:txBody>
          <a:bodyPr wrap="none" rtlCol="0">
            <a:spAutoFit/>
          </a:bodyPr>
          <a:lstStyle/>
          <a:p>
            <a:r>
              <a:rPr lang="en-US" dirty="0"/>
              <a:t>Industry Supervisor</a:t>
            </a:r>
          </a:p>
          <a:p>
            <a:r>
              <a:rPr lang="en-US" dirty="0"/>
              <a:t>Mr. </a:t>
            </a:r>
            <a:r>
              <a:rPr lang="en-US" dirty="0" err="1"/>
              <a:t>N.Venkata</a:t>
            </a:r>
            <a:r>
              <a:rPr lang="en-US" dirty="0"/>
              <a:t> Reddy</a:t>
            </a:r>
            <a:endParaRPr lang="en-IN" dirty="0"/>
          </a:p>
        </p:txBody>
      </p:sp>
      <p:sp>
        <p:nvSpPr>
          <p:cNvPr id="11" name="TextBox 10">
            <a:extLst>
              <a:ext uri="{FF2B5EF4-FFF2-40B4-BE49-F238E27FC236}">
                <a16:creationId xmlns:a16="http://schemas.microsoft.com/office/drawing/2014/main" id="{09112696-C0E4-D1E6-EAE1-4E34C4E94D44}"/>
              </a:ext>
            </a:extLst>
          </p:cNvPr>
          <p:cNvSpPr txBox="1"/>
          <p:nvPr/>
        </p:nvSpPr>
        <p:spPr>
          <a:xfrm>
            <a:off x="6477000" y="4674376"/>
            <a:ext cx="1912575" cy="584775"/>
          </a:xfrm>
          <a:prstGeom prst="rect">
            <a:avLst/>
          </a:prstGeom>
          <a:noFill/>
        </p:spPr>
        <p:txBody>
          <a:bodyPr wrap="none" rtlCol="0">
            <a:spAutoFit/>
          </a:bodyPr>
          <a:lstStyle/>
          <a:p>
            <a:r>
              <a:rPr lang="en-US" dirty="0"/>
              <a:t>Faculty Supervisor</a:t>
            </a:r>
          </a:p>
          <a:p>
            <a:r>
              <a:rPr lang="en-US" dirty="0" err="1"/>
              <a:t>Mr.K.Lakshman</a:t>
            </a:r>
            <a:r>
              <a:rPr lang="en-US" dirty="0"/>
              <a:t> Rao</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772069-3C50-EDBB-4CD3-2F3684C212B3}"/>
              </a:ext>
            </a:extLst>
          </p:cNvPr>
          <p:cNvSpPr>
            <a:spLocks noGrp="1"/>
          </p:cNvSpPr>
          <p:nvPr>
            <p:ph type="sldNum" sz="quarter" idx="10"/>
          </p:nvPr>
        </p:nvSpPr>
        <p:spPr/>
        <p:txBody>
          <a:bodyPr/>
          <a:lstStyle/>
          <a:p>
            <a:pPr>
              <a:defRPr/>
            </a:pPr>
            <a:fld id="{9B5121F8-051F-49E9-8431-D2F4E3981932}" type="slidenum">
              <a:rPr lang="en-IN" smtClean="0"/>
              <a:pPr>
                <a:defRPr/>
              </a:pPr>
              <a:t>30</a:t>
            </a:fld>
            <a:endParaRPr lang="en-IN" dirty="0"/>
          </a:p>
        </p:txBody>
      </p:sp>
      <p:sp>
        <p:nvSpPr>
          <p:cNvPr id="3" name="Date Placeholder 2">
            <a:extLst>
              <a:ext uri="{FF2B5EF4-FFF2-40B4-BE49-F238E27FC236}">
                <a16:creationId xmlns:a16="http://schemas.microsoft.com/office/drawing/2014/main" id="{4F836ED5-EB12-C6C2-4754-7D8450D95079}"/>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pic>
        <p:nvPicPr>
          <p:cNvPr id="5" name="Picture 4">
            <a:extLst>
              <a:ext uri="{FF2B5EF4-FFF2-40B4-BE49-F238E27FC236}">
                <a16:creationId xmlns:a16="http://schemas.microsoft.com/office/drawing/2014/main" id="{4EA40E3F-2AE0-9D97-E26A-C3838D98C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07576"/>
            <a:ext cx="8109821" cy="3842847"/>
          </a:xfrm>
          <a:prstGeom prst="rect">
            <a:avLst/>
          </a:prstGeom>
        </p:spPr>
      </p:pic>
    </p:spTree>
    <p:extLst>
      <p:ext uri="{BB962C8B-B14F-4D97-AF65-F5344CB8AC3E}">
        <p14:creationId xmlns:p14="http://schemas.microsoft.com/office/powerpoint/2010/main" val="2262129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B5121F8-051F-49E9-8431-D2F4E3981932}" type="slidenum">
              <a:rPr lang="en-IN" smtClean="0"/>
              <a:pPr>
                <a:defRPr/>
              </a:pPr>
              <a:t>31</a:t>
            </a:fld>
            <a:endParaRPr lang="en-IN" dirty="0"/>
          </a:p>
        </p:txBody>
      </p:sp>
      <p:sp>
        <p:nvSpPr>
          <p:cNvPr id="3" name="Date Placeholder 2"/>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 Box 39"/>
          <p:cNvSpPr txBox="1">
            <a:spLocks noChangeArrowheads="1"/>
          </p:cNvSpPr>
          <p:nvPr/>
        </p:nvSpPr>
        <p:spPr bwMode="auto">
          <a:xfrm>
            <a:off x="685800" y="793521"/>
            <a:ext cx="8305800" cy="3539430"/>
          </a:xfrm>
          <a:prstGeom prst="rect">
            <a:avLst/>
          </a:prstGeom>
          <a:noFill/>
          <a:ln w="9525" algn="ctr">
            <a:noFill/>
            <a:miter lim="800000"/>
            <a:headEnd/>
            <a:tailEnd/>
          </a:ln>
        </p:spPr>
        <p:txBody>
          <a:bodyPr wrap="square">
            <a:spAutoFit/>
          </a:bodyPr>
          <a:lstStyle/>
          <a:p>
            <a:pPr marL="342900" indent="-342900">
              <a:buAutoNum type="arabicPeriod"/>
            </a:pPr>
            <a:endParaRPr lang="en-US" sz="1800" dirty="0"/>
          </a:p>
          <a:p>
            <a:pPr marL="342900" indent="-342900"/>
            <a:endParaRPr lang="en-US" sz="1800" i="1" dirty="0"/>
          </a:p>
          <a:p>
            <a:pPr marL="342900" indent="-342900"/>
            <a:endParaRPr lang="en-US" sz="1800" i="1" dirty="0"/>
          </a:p>
          <a:p>
            <a:pPr marL="342900" indent="-342900"/>
            <a:endParaRPr lang="en-US" sz="1800" i="1" dirty="0"/>
          </a:p>
          <a:p>
            <a:pPr marL="342900" indent="-342900"/>
            <a:endParaRPr lang="en-US" sz="1800" i="1" dirty="0"/>
          </a:p>
          <a:p>
            <a:pPr marL="342900" indent="-342900"/>
            <a:endParaRPr lang="en-US" sz="1800" i="1" dirty="0"/>
          </a:p>
          <a:p>
            <a:pPr marL="342900" indent="-342900"/>
            <a:endParaRPr lang="en-US" sz="1800" i="1" dirty="0"/>
          </a:p>
          <a:p>
            <a:pPr marL="342900" indent="-342900"/>
            <a:endParaRPr lang="en-US" sz="1800" i="1" dirty="0"/>
          </a:p>
          <a:p>
            <a:pPr marL="342900" indent="-342900" algn="ctr"/>
            <a:r>
              <a:rPr lang="en-US" sz="4400" b="1" i="1" dirty="0"/>
              <a:t>Thank You</a:t>
            </a:r>
          </a:p>
          <a:p>
            <a:pPr marL="342900" indent="-342900">
              <a:buAutoNum type="arabicPeriod"/>
            </a:pPr>
            <a:endParaRPr lang="en-US" sz="1800" dirty="0"/>
          </a:p>
          <a:p>
            <a:pPr marL="342900" indent="-342900">
              <a:buAutoNum type="arabicPeriod"/>
            </a:pPr>
            <a:endParaRPr lang="en-US" sz="1800" dirty="0"/>
          </a:p>
        </p:txBody>
      </p:sp>
    </p:spTree>
    <p:extLst>
      <p:ext uri="{BB962C8B-B14F-4D97-AF65-F5344CB8AC3E}">
        <p14:creationId xmlns:p14="http://schemas.microsoft.com/office/powerpoint/2010/main" val="2226906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B5121F8-051F-49E9-8431-D2F4E3981932}" type="slidenum">
              <a:rPr lang="en-IN" smtClean="0"/>
              <a:pPr>
                <a:defRPr/>
              </a:pPr>
              <a:t>4</a:t>
            </a:fld>
            <a:endParaRPr lang="en-IN" dirty="0"/>
          </a:p>
        </p:txBody>
      </p:sp>
      <p:sp>
        <p:nvSpPr>
          <p:cNvPr id="3" name="Date Placeholder 2"/>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4" name="TextBox 3">
            <a:extLst>
              <a:ext uri="{FF2B5EF4-FFF2-40B4-BE49-F238E27FC236}">
                <a16:creationId xmlns:a16="http://schemas.microsoft.com/office/drawing/2014/main" id="{E45B7030-73CD-249D-2E40-213097410238}"/>
              </a:ext>
            </a:extLst>
          </p:cNvPr>
          <p:cNvSpPr txBox="1"/>
          <p:nvPr/>
        </p:nvSpPr>
        <p:spPr>
          <a:xfrm>
            <a:off x="4097350" y="990600"/>
            <a:ext cx="1297150" cy="338554"/>
          </a:xfrm>
          <a:prstGeom prst="rect">
            <a:avLst/>
          </a:prstGeom>
          <a:noFill/>
        </p:spPr>
        <p:txBody>
          <a:bodyPr wrap="none" rtlCol="0">
            <a:spAutoFit/>
          </a:bodyPr>
          <a:lstStyle/>
          <a:p>
            <a:r>
              <a:rPr lang="en-US" b="1" dirty="0"/>
              <a:t>ABSTRACT</a:t>
            </a:r>
            <a:endParaRPr lang="en-IN" b="1" dirty="0"/>
          </a:p>
        </p:txBody>
      </p:sp>
      <p:sp>
        <p:nvSpPr>
          <p:cNvPr id="5" name="TextBox 4">
            <a:extLst>
              <a:ext uri="{FF2B5EF4-FFF2-40B4-BE49-F238E27FC236}">
                <a16:creationId xmlns:a16="http://schemas.microsoft.com/office/drawing/2014/main" id="{CC05870D-3843-43AD-9214-C1CB5031F286}"/>
              </a:ext>
            </a:extLst>
          </p:cNvPr>
          <p:cNvSpPr txBox="1"/>
          <p:nvPr/>
        </p:nvSpPr>
        <p:spPr>
          <a:xfrm>
            <a:off x="990600" y="1752600"/>
            <a:ext cx="184731" cy="338554"/>
          </a:xfrm>
          <a:prstGeom prst="rect">
            <a:avLst/>
          </a:prstGeom>
          <a:noFill/>
        </p:spPr>
        <p:txBody>
          <a:bodyPr wrap="none" rtlCol="0">
            <a:spAutoFit/>
          </a:bodyPr>
          <a:lstStyle/>
          <a:p>
            <a:endParaRPr lang="en-IN" dirty="0"/>
          </a:p>
        </p:txBody>
      </p:sp>
      <p:sp>
        <p:nvSpPr>
          <p:cNvPr id="7" name="TextBox 6">
            <a:extLst>
              <a:ext uri="{FF2B5EF4-FFF2-40B4-BE49-F238E27FC236}">
                <a16:creationId xmlns:a16="http://schemas.microsoft.com/office/drawing/2014/main" id="{12C9C432-B3D1-7C1F-04E1-A910C7ADDA72}"/>
              </a:ext>
            </a:extLst>
          </p:cNvPr>
          <p:cNvSpPr txBox="1"/>
          <p:nvPr/>
        </p:nvSpPr>
        <p:spPr>
          <a:xfrm>
            <a:off x="609600" y="1921877"/>
            <a:ext cx="8382000" cy="3046988"/>
          </a:xfrm>
          <a:prstGeom prst="rect">
            <a:avLst/>
          </a:prstGeom>
          <a:noFill/>
        </p:spPr>
        <p:txBody>
          <a:bodyPr wrap="square">
            <a:spAutoFit/>
          </a:bodyPr>
          <a:lstStyle/>
          <a:p>
            <a:pPr algn="just">
              <a:buClr>
                <a:schemeClr val="tx1"/>
              </a:buClr>
            </a:pPr>
            <a:r>
              <a:rPr lang="en-US" dirty="0">
                <a:cs typeface="Times New Roman" panose="02020603050405020304" pitchFamily="18" charset="0"/>
              </a:rPr>
              <a:t>The basic idea of developing a Learning Management System is to provide Variety of courses for the Students. we have given the necessary inputs on Developing a Responsive Learning Management System . Based on the First set of Inputs we have created two different frontend Models for the LMS and later on the further inputs we worked as a team to develop the model .</a:t>
            </a:r>
            <a:r>
              <a:rPr lang="en-IN" dirty="0">
                <a:effectLst/>
                <a:ea typeface="Bahnschrift" panose="020B0502040204020203" pitchFamily="34" charset="0"/>
                <a:cs typeface="Times New Roman" panose="02020603050405020304" pitchFamily="18" charset="0"/>
              </a:rPr>
              <a:t>A learning management system is a platform that assists an organization, and dimension of its eLearning programs. LMS is the core technology which is used by the department of Learning and Development in an organization, whereas the training programs are managed by their main tool. The largest benefit of LMS is the knowledge growth between learners. This saves money, since usual training forms such as classroom or seminars-based training directly impacts the company’s outcome. </a:t>
            </a:r>
          </a:p>
          <a:p>
            <a:pPr algn="just">
              <a:buClr>
                <a:schemeClr val="tx1"/>
              </a:buClr>
            </a:pPr>
            <a:endParaRPr lang="en-US" sz="1600" dirty="0">
              <a:latin typeface="Times New Roman" panose="02020603050405020304" pitchFamily="18" charset="0"/>
              <a:ea typeface="Calibri" panose="020F0502020204030204" pitchFamily="34" charset="0"/>
            </a:endParaRPr>
          </a:p>
          <a:p>
            <a:pPr algn="just"/>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B5121F8-051F-49E9-8431-D2F4E3981932}" type="slidenum">
              <a:rPr lang="en-IN" smtClean="0"/>
              <a:pPr>
                <a:defRPr/>
              </a:pPr>
              <a:t>5</a:t>
            </a:fld>
            <a:endParaRPr lang="en-IN" dirty="0"/>
          </a:p>
        </p:txBody>
      </p:sp>
      <p:sp>
        <p:nvSpPr>
          <p:cNvPr id="3" name="Date Placeholder 2"/>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5" name="TextBox 4">
            <a:extLst>
              <a:ext uri="{FF2B5EF4-FFF2-40B4-BE49-F238E27FC236}">
                <a16:creationId xmlns:a16="http://schemas.microsoft.com/office/drawing/2014/main" id="{1C75B73A-0681-C0A8-0FCF-91FCF5B50E27}"/>
              </a:ext>
            </a:extLst>
          </p:cNvPr>
          <p:cNvSpPr txBox="1"/>
          <p:nvPr/>
        </p:nvSpPr>
        <p:spPr>
          <a:xfrm>
            <a:off x="609600" y="1066800"/>
            <a:ext cx="8381999" cy="5185202"/>
          </a:xfrm>
          <a:prstGeom prst="rect">
            <a:avLst/>
          </a:prstGeom>
          <a:noFill/>
        </p:spPr>
        <p:txBody>
          <a:bodyPr wrap="square">
            <a:spAutoFit/>
          </a:bodyPr>
          <a:lstStyle/>
          <a:p>
            <a:pPr algn="just">
              <a:lnSpc>
                <a:spcPct val="107000"/>
              </a:lnSpc>
              <a:spcAft>
                <a:spcPts val="12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Introduction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12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Vihaan </a:t>
            </a:r>
            <a:r>
              <a:rPr lang="en-US" dirty="0" err="1">
                <a:ea typeface="Times New Roman" panose="02020603050405020304" pitchFamily="18" charset="0"/>
                <a:cs typeface="Times New Roman" panose="02020603050405020304" pitchFamily="18" charset="0"/>
              </a:rPr>
              <a:t>E</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lectrix</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runs an another branch called Teck Team Solutions it gives offline Seminars and also offers workshops to various institutions to Improve the technical knowledge to the students. It mainly works on trending technology and implements it. They want to make the following things online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i.e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to implement the LMS module . So we have used the basic frontend languages and a little bit of PHP  for the front-end. And we used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php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 Django for the backend , and </a:t>
            </a:r>
            <a:r>
              <a:rPr lang="en-US" dirty="0" err="1">
                <a:ea typeface="Times New Roman" panose="02020603050405020304" pitchFamily="18" charset="0"/>
                <a:cs typeface="Times New Roman" panose="02020603050405020304" pitchFamily="18" charset="0"/>
              </a:rPr>
              <a:t>M</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ySql</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for the database.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12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12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12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12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Create a Responsive Learning Management System which contains basic pages like home page, courses page , about page  and a login page . There should be two logins , One for the Users and other is for the Admin . The courses page should be visible for Everybody and to view the Course on has to Buy the course . For Users after payment the Courses should be able to Display and admin should be viewed everything and also he should be able to add the course and the course content.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12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B5121F8-051F-49E9-8431-D2F4E3981932}" type="slidenum">
              <a:rPr lang="en-IN" smtClean="0"/>
              <a:pPr>
                <a:defRPr/>
              </a:pPr>
              <a:t>6</a:t>
            </a:fld>
            <a:endParaRPr lang="en-IN" dirty="0"/>
          </a:p>
        </p:txBody>
      </p:sp>
      <p:sp>
        <p:nvSpPr>
          <p:cNvPr id="3" name="Date Placeholder 2"/>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cxnSp>
        <p:nvCxnSpPr>
          <p:cNvPr id="11" name="Straight Connector 10"/>
          <p:cNvCxnSpPr/>
          <p:nvPr/>
        </p:nvCxnSpPr>
        <p:spPr bwMode="auto">
          <a:xfrm flipV="1">
            <a:off x="1752600" y="1295400"/>
            <a:ext cx="3124200" cy="2057400"/>
          </a:xfrm>
          <a:prstGeom prst="line">
            <a:avLst/>
          </a:prstGeom>
          <a:solidFill>
            <a:srgbClr val="333399"/>
          </a:solidFill>
          <a:ln w="9525" cap="flat" cmpd="sng" algn="ctr">
            <a:noFill/>
            <a:prstDash val="solid"/>
            <a:round/>
            <a:headEnd type="none" w="med" len="med"/>
            <a:tailEnd type="none" w="med" len="med"/>
          </a:ln>
          <a:effectLst/>
        </p:spPr>
      </p:cxnSp>
      <p:sp>
        <p:nvSpPr>
          <p:cNvPr id="4" name="TextBox 3">
            <a:extLst>
              <a:ext uri="{FF2B5EF4-FFF2-40B4-BE49-F238E27FC236}">
                <a16:creationId xmlns:a16="http://schemas.microsoft.com/office/drawing/2014/main" id="{C983F89A-3C87-1370-936F-2409C3C75D2C}"/>
              </a:ext>
            </a:extLst>
          </p:cNvPr>
          <p:cNvSpPr txBox="1"/>
          <p:nvPr/>
        </p:nvSpPr>
        <p:spPr>
          <a:xfrm>
            <a:off x="3231601" y="956846"/>
            <a:ext cx="3302122" cy="400110"/>
          </a:xfrm>
          <a:prstGeom prst="rect">
            <a:avLst/>
          </a:prstGeom>
          <a:noFill/>
        </p:spPr>
        <p:txBody>
          <a:bodyPr wrap="none" rtlCol="0">
            <a:spAutoFit/>
          </a:bodyPr>
          <a:lstStyle/>
          <a:p>
            <a:r>
              <a:rPr lang="en-US" sz="2000" b="1" dirty="0"/>
              <a:t>Tools and Technologies Used</a:t>
            </a:r>
            <a:endParaRPr lang="en-IN" sz="2000" b="1" dirty="0"/>
          </a:p>
        </p:txBody>
      </p:sp>
      <p:sp>
        <p:nvSpPr>
          <p:cNvPr id="5" name="TextBox 4">
            <a:extLst>
              <a:ext uri="{FF2B5EF4-FFF2-40B4-BE49-F238E27FC236}">
                <a16:creationId xmlns:a16="http://schemas.microsoft.com/office/drawing/2014/main" id="{F2C932C3-0F5A-7F68-8CA4-F5CBCDF34ADA}"/>
              </a:ext>
            </a:extLst>
          </p:cNvPr>
          <p:cNvSpPr txBox="1"/>
          <p:nvPr/>
        </p:nvSpPr>
        <p:spPr>
          <a:xfrm>
            <a:off x="1524000" y="2153208"/>
            <a:ext cx="1603324" cy="3076291"/>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sz="2000" dirty="0"/>
              <a:t>CSS</a:t>
            </a:r>
          </a:p>
          <a:p>
            <a:pPr marL="285750" indent="-285750">
              <a:lnSpc>
                <a:spcPct val="200000"/>
              </a:lnSpc>
              <a:buFont typeface="Arial" panose="020B0604020202020204" pitchFamily="34" charset="0"/>
              <a:buChar char="•"/>
            </a:pPr>
            <a:r>
              <a:rPr lang="en-US" sz="2000" dirty="0"/>
              <a:t>HTML</a:t>
            </a:r>
          </a:p>
          <a:p>
            <a:pPr marL="285750" indent="-285750">
              <a:lnSpc>
                <a:spcPct val="200000"/>
              </a:lnSpc>
              <a:buFont typeface="Arial" panose="020B0604020202020204" pitchFamily="34" charset="0"/>
              <a:buChar char="•"/>
            </a:pPr>
            <a:r>
              <a:rPr lang="en-US" sz="2000" dirty="0"/>
              <a:t>PHP</a:t>
            </a:r>
          </a:p>
          <a:p>
            <a:pPr marL="285750" indent="-285750">
              <a:lnSpc>
                <a:spcPct val="200000"/>
              </a:lnSpc>
              <a:buFont typeface="Arial" panose="020B0604020202020204" pitchFamily="34" charset="0"/>
              <a:buChar char="•"/>
            </a:pPr>
            <a:r>
              <a:rPr lang="en-US" sz="2000" dirty="0"/>
              <a:t>Java Script</a:t>
            </a:r>
          </a:p>
          <a:p>
            <a:pPr marL="285750" indent="-285750">
              <a:lnSpc>
                <a:spcPct val="200000"/>
              </a:lnSpc>
              <a:buFont typeface="Arial" panose="020B0604020202020204" pitchFamily="34" charset="0"/>
              <a:buChar char="•"/>
            </a:pPr>
            <a:r>
              <a:rPr lang="en-US" sz="2000" dirty="0"/>
              <a:t>Django</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B5121F8-051F-49E9-8431-D2F4E3981932}" type="slidenum">
              <a:rPr lang="en-IN" smtClean="0"/>
              <a:pPr>
                <a:defRPr/>
              </a:pPr>
              <a:t>7</a:t>
            </a:fld>
            <a:endParaRPr lang="en-IN" dirty="0"/>
          </a:p>
        </p:txBody>
      </p:sp>
      <p:sp>
        <p:nvSpPr>
          <p:cNvPr id="3" name="Date Placeholder 2"/>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sp>
        <p:nvSpPr>
          <p:cNvPr id="4" name="TextBox 3">
            <a:extLst>
              <a:ext uri="{FF2B5EF4-FFF2-40B4-BE49-F238E27FC236}">
                <a16:creationId xmlns:a16="http://schemas.microsoft.com/office/drawing/2014/main" id="{98470571-2886-84C9-301F-4F819B9ECF8B}"/>
              </a:ext>
            </a:extLst>
          </p:cNvPr>
          <p:cNvSpPr txBox="1"/>
          <p:nvPr/>
        </p:nvSpPr>
        <p:spPr>
          <a:xfrm>
            <a:off x="3575381" y="838200"/>
            <a:ext cx="1993238" cy="400110"/>
          </a:xfrm>
          <a:prstGeom prst="rect">
            <a:avLst/>
          </a:prstGeom>
          <a:noFill/>
        </p:spPr>
        <p:txBody>
          <a:bodyPr wrap="none" rtlCol="0">
            <a:spAutoFit/>
          </a:bodyPr>
          <a:lstStyle/>
          <a:p>
            <a:r>
              <a:rPr lang="en-US" sz="2000" b="1" dirty="0"/>
              <a:t>ABOUT WORK</a:t>
            </a:r>
            <a:endParaRPr lang="en-IN" sz="2000" b="1" dirty="0"/>
          </a:p>
        </p:txBody>
      </p:sp>
      <p:sp>
        <p:nvSpPr>
          <p:cNvPr id="5" name="TextBox 4">
            <a:extLst>
              <a:ext uri="{FF2B5EF4-FFF2-40B4-BE49-F238E27FC236}">
                <a16:creationId xmlns:a16="http://schemas.microsoft.com/office/drawing/2014/main" id="{38C80777-EF0D-B00D-6982-C86852D1A970}"/>
              </a:ext>
            </a:extLst>
          </p:cNvPr>
          <p:cNvSpPr txBox="1"/>
          <p:nvPr/>
        </p:nvSpPr>
        <p:spPr>
          <a:xfrm>
            <a:off x="457200" y="1261501"/>
            <a:ext cx="8321391" cy="2666499"/>
          </a:xfrm>
          <a:prstGeom prst="rect">
            <a:avLst/>
          </a:prstGeom>
          <a:noFill/>
        </p:spPr>
        <p:txBody>
          <a:bodyPr wrap="square" rtlCol="0">
            <a:spAutoFit/>
          </a:bodyPr>
          <a:lstStyle/>
          <a:p>
            <a:pPr algn="just">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Home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Home page is Responsive that it can be Viewed on any Tab.</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By default, there will be  5 buttons which will redirect to the respective Pages.</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can view the entire pag</a:t>
            </a:r>
            <a:r>
              <a:rPr lang="en-IN" sz="1400" dirty="0">
                <a:solidFill>
                  <a:srgbClr val="000000"/>
                </a:solidFill>
                <a:ea typeface="Times New Roman" panose="02020603050405020304" pitchFamily="18" charset="0"/>
                <a:cs typeface="Times New Roman" panose="02020603050405020304" pitchFamily="18" charset="0"/>
              </a:rPr>
              <a:t>e by scrolling down , this page contains a tab like it shows how many students have purchased this course and viewing the courses .</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contains a footer page with address and social media profiles .</a:t>
            </a:r>
            <a:endParaRPr lang="en-IN"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1B67F1-4470-D491-695B-882C8803611F}"/>
              </a:ext>
            </a:extLst>
          </p:cNvPr>
          <p:cNvSpPr>
            <a:spLocks noGrp="1"/>
          </p:cNvSpPr>
          <p:nvPr>
            <p:ph type="sldNum" sz="quarter" idx="10"/>
          </p:nvPr>
        </p:nvSpPr>
        <p:spPr/>
        <p:txBody>
          <a:bodyPr/>
          <a:lstStyle/>
          <a:p>
            <a:pPr>
              <a:defRPr/>
            </a:pPr>
            <a:fld id="{9B5121F8-051F-49E9-8431-D2F4E3981932}" type="slidenum">
              <a:rPr lang="en-IN" smtClean="0"/>
              <a:pPr>
                <a:defRPr/>
              </a:pPr>
              <a:t>8</a:t>
            </a:fld>
            <a:endParaRPr lang="en-IN" dirty="0"/>
          </a:p>
        </p:txBody>
      </p:sp>
      <p:sp>
        <p:nvSpPr>
          <p:cNvPr id="3" name="Date Placeholder 2">
            <a:extLst>
              <a:ext uri="{FF2B5EF4-FFF2-40B4-BE49-F238E27FC236}">
                <a16:creationId xmlns:a16="http://schemas.microsoft.com/office/drawing/2014/main" id="{40CAA288-0249-F4A4-FA3F-F7514E161823}"/>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pic>
        <p:nvPicPr>
          <p:cNvPr id="5" name="Picture 4">
            <a:extLst>
              <a:ext uri="{FF2B5EF4-FFF2-40B4-BE49-F238E27FC236}">
                <a16:creationId xmlns:a16="http://schemas.microsoft.com/office/drawing/2014/main" id="{ECD7700A-8B0E-9482-0A51-DA4ED8271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38200"/>
            <a:ext cx="8153400" cy="4800600"/>
          </a:xfrm>
          <a:prstGeom prst="rect">
            <a:avLst/>
          </a:prstGeom>
        </p:spPr>
      </p:pic>
    </p:spTree>
    <p:extLst>
      <p:ext uri="{BB962C8B-B14F-4D97-AF65-F5344CB8AC3E}">
        <p14:creationId xmlns:p14="http://schemas.microsoft.com/office/powerpoint/2010/main" val="116568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54D8B0-EA42-41EA-301C-618B1EC158E6}"/>
              </a:ext>
            </a:extLst>
          </p:cNvPr>
          <p:cNvSpPr>
            <a:spLocks noGrp="1"/>
          </p:cNvSpPr>
          <p:nvPr>
            <p:ph type="sldNum" sz="quarter" idx="10"/>
          </p:nvPr>
        </p:nvSpPr>
        <p:spPr/>
        <p:txBody>
          <a:bodyPr/>
          <a:lstStyle/>
          <a:p>
            <a:pPr>
              <a:defRPr/>
            </a:pPr>
            <a:fld id="{9B5121F8-051F-49E9-8431-D2F4E3981932}" type="slidenum">
              <a:rPr lang="en-IN" smtClean="0"/>
              <a:pPr>
                <a:defRPr/>
              </a:pPr>
              <a:t>9</a:t>
            </a:fld>
            <a:endParaRPr lang="en-IN" dirty="0"/>
          </a:p>
        </p:txBody>
      </p:sp>
      <p:sp>
        <p:nvSpPr>
          <p:cNvPr id="3" name="Date Placeholder 2">
            <a:extLst>
              <a:ext uri="{FF2B5EF4-FFF2-40B4-BE49-F238E27FC236}">
                <a16:creationId xmlns:a16="http://schemas.microsoft.com/office/drawing/2014/main" id="{25EDA4E6-9709-FDC9-A548-0377CF834156}"/>
              </a:ext>
            </a:extLst>
          </p:cNvPr>
          <p:cNvSpPr>
            <a:spLocks noGrp="1"/>
          </p:cNvSpPr>
          <p:nvPr>
            <p:ph type="dt" sz="half" idx="11"/>
          </p:nvPr>
        </p:nvSpPr>
        <p:spPr/>
        <p:txBody>
          <a:bodyPr/>
          <a:lstStyle/>
          <a:p>
            <a:pPr>
              <a:defRPr/>
            </a:pPr>
            <a:fld id="{F94A27DD-8D9A-466C-ACB6-7F245C262B97}" type="datetime3">
              <a:rPr lang="en-US" smtClean="0"/>
              <a:pPr>
                <a:defRPr/>
              </a:pPr>
              <a:t>23 March 2023</a:t>
            </a:fld>
            <a:endParaRPr lang="en-US" dirty="0"/>
          </a:p>
        </p:txBody>
      </p:sp>
      <p:pic>
        <p:nvPicPr>
          <p:cNvPr id="5" name="Picture 4">
            <a:extLst>
              <a:ext uri="{FF2B5EF4-FFF2-40B4-BE49-F238E27FC236}">
                <a16:creationId xmlns:a16="http://schemas.microsoft.com/office/drawing/2014/main" id="{71F32CD5-A60F-224B-BB3D-9E69E4BFA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28750"/>
            <a:ext cx="8382000" cy="4095750"/>
          </a:xfrm>
          <a:prstGeom prst="rect">
            <a:avLst/>
          </a:prstGeom>
        </p:spPr>
      </p:pic>
    </p:spTree>
    <p:extLst>
      <p:ext uri="{BB962C8B-B14F-4D97-AF65-F5344CB8AC3E}">
        <p14:creationId xmlns:p14="http://schemas.microsoft.com/office/powerpoint/2010/main" val="208778021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99"/>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rgbClr val="000066"/>
            </a:solidFill>
            <a:effectLst/>
            <a:latin typeface="Times New Roman" pitchFamily="18" charset="0"/>
          </a:defRPr>
        </a:defPPr>
      </a:lstStyle>
    </a:spDef>
    <a:lnDef>
      <a:spPr bwMode="auto">
        <a:xfrm>
          <a:off x="0" y="0"/>
          <a:ext cx="1" cy="1"/>
        </a:xfrm>
        <a:custGeom>
          <a:avLst/>
          <a:gdLst/>
          <a:ahLst/>
          <a:cxnLst/>
          <a:rect l="0" t="0" r="0" b="0"/>
          <a:pathLst/>
        </a:custGeom>
        <a:solidFill>
          <a:srgbClr val="333399"/>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rgbClr val="000066"/>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42900</TotalTime>
  <Words>1441</Words>
  <Application>Microsoft Office PowerPoint</Application>
  <PresentationFormat>On-screen Show (4:3)</PresentationFormat>
  <Paragraphs>191</Paragraphs>
  <Slides>31</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31</vt:i4>
      </vt:variant>
    </vt:vector>
  </HeadingPairs>
  <TitlesOfParts>
    <vt:vector size="39" baseType="lpstr">
      <vt:lpstr>Arial</vt:lpstr>
      <vt:lpstr>Calibri</vt:lpstr>
      <vt:lpstr>Symbol</vt:lpstr>
      <vt:lpstr>Times New Roman</vt:lpstr>
      <vt:lpstr>Verdana</vt:lpstr>
      <vt:lpstr>Default Design</vt:lpstr>
      <vt:lpstr>1_Custom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gmrgroup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ramdas</dc:creator>
  <cp:lastModifiedBy>RAGHUPATRUNI SWAPNIQUE</cp:lastModifiedBy>
  <cp:revision>2371</cp:revision>
  <cp:lastPrinted>1601-01-01T00:00:00Z</cp:lastPrinted>
  <dcterms:created xsi:type="dcterms:W3CDTF">2005-07-02T04:48:06Z</dcterms:created>
  <dcterms:modified xsi:type="dcterms:W3CDTF">2023-03-23T18:11:24Z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ies>
</file>